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ags/tag38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</p:sldMasterIdLst>
  <p:notesMasterIdLst>
    <p:notesMasterId r:id="rId33"/>
  </p:notesMasterIdLst>
  <p:handoutMasterIdLst>
    <p:handoutMasterId r:id="rId34"/>
  </p:handoutMasterIdLst>
  <p:sldIdLst>
    <p:sldId id="257" r:id="rId3"/>
    <p:sldId id="4001" r:id="rId4"/>
    <p:sldId id="3960" r:id="rId5"/>
    <p:sldId id="3999" r:id="rId6"/>
    <p:sldId id="5548" r:id="rId7"/>
    <p:sldId id="3955" r:id="rId8"/>
    <p:sldId id="4002" r:id="rId9"/>
    <p:sldId id="4003" r:id="rId10"/>
    <p:sldId id="3995" r:id="rId11"/>
    <p:sldId id="3996" r:id="rId12"/>
    <p:sldId id="3997" r:id="rId13"/>
    <p:sldId id="5549" r:id="rId14"/>
    <p:sldId id="3967" r:id="rId15"/>
    <p:sldId id="4005" r:id="rId16"/>
    <p:sldId id="3992" r:id="rId17"/>
    <p:sldId id="3958" r:id="rId18"/>
    <p:sldId id="3985" r:id="rId19"/>
    <p:sldId id="3988" r:id="rId20"/>
    <p:sldId id="3962" r:id="rId21"/>
    <p:sldId id="3998" r:id="rId22"/>
    <p:sldId id="4007" r:id="rId23"/>
    <p:sldId id="3944" r:id="rId24"/>
    <p:sldId id="5550" r:id="rId25"/>
    <p:sldId id="3978" r:id="rId26"/>
    <p:sldId id="3964" r:id="rId27"/>
    <p:sldId id="900" r:id="rId28"/>
    <p:sldId id="5547" r:id="rId29"/>
    <p:sldId id="5546" r:id="rId30"/>
    <p:sldId id="5545" r:id="rId31"/>
    <p:sldId id="5551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E7E6E6"/>
    <a:srgbClr val="123D80"/>
    <a:srgbClr val="B5CDF5"/>
    <a:srgbClr val="78A4EC"/>
    <a:srgbClr val="F0F0F0"/>
    <a:srgbClr val="3E70CA"/>
    <a:srgbClr val="5F86CD"/>
    <a:srgbClr val="0196D9"/>
    <a:srgbClr val="009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5274" autoAdjust="0"/>
  </p:normalViewPr>
  <p:slideViewPr>
    <p:cSldViewPr snapToGrid="0">
      <p:cViewPr varScale="1">
        <p:scale>
          <a:sx n="76" d="100"/>
          <a:sy n="76" d="100"/>
        </p:scale>
        <p:origin x="869" y="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987754192227131E-2"/>
          <c:y val="0.1352899365357508"/>
          <c:w val="0.41469729124775351"/>
          <c:h val="0.5954390821888030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Color</c:v>
                </c:pt>
              </c:strCache>
            </c:strRef>
          </c:tx>
          <c:spPr>
            <a:ln w="9525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742-7A4E-9ABE-A4A12FBC0CD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742-7A4E-9ABE-A4A12FBC0CD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742-7A4E-9ABE-A4A12FBC0CD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742-7A4E-9ABE-A4A12FBC0CD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742-7A4E-9ABE-A4A12FBC0CD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742-7A4E-9ABE-A4A12FBC0CDB}"/>
              </c:ext>
            </c:extLst>
          </c:dPt>
          <c:cat>
            <c:numRef>
              <c:f>Sheet1!$A$2:$A$7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4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0.33</c:v>
                </c:pt>
                <c:pt idx="1">
                  <c:v>0.33</c:v>
                </c:pt>
                <c:pt idx="2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742-7A4E-9ABE-A4A12FBC0C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987754192227131E-2"/>
          <c:y val="0.1352899365357508"/>
          <c:w val="0.41469729124775351"/>
          <c:h val="0.5954390821888030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Color</c:v>
                </c:pt>
              </c:strCache>
            </c:strRef>
          </c:tx>
          <c:spPr>
            <a:ln w="9525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62D-464B-9B83-EFC38EEF8F7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62D-464B-9B83-EFC38EEF8F7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62D-464B-9B83-EFC38EEF8F7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62D-464B-9B83-EFC38EEF8F7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62D-464B-9B83-EFC38EEF8F7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62D-464B-9B83-EFC38EEF8F75}"/>
              </c:ext>
            </c:extLst>
          </c:dPt>
          <c:cat>
            <c:numRef>
              <c:f>Sheet1!$A$2:$A$7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0.1</c:v>
                </c:pt>
                <c:pt idx="4">
                  <c:v>0.1</c:v>
                </c:pt>
                <c:pt idx="5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62D-464B-9B83-EFC38EEF8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987754192227131E-2"/>
          <c:y val="0.1352899365357508"/>
          <c:w val="0.41469729124775351"/>
          <c:h val="0.5954390821888030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Color</c:v>
                </c:pt>
              </c:strCache>
            </c:strRef>
          </c:tx>
          <c:spPr>
            <a:ln w="9525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D95-124B-8FB8-437ECC42E6C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D95-124B-8FB8-437ECC42E6C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D95-124B-8FB8-437ECC42E6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D95-124B-8FB8-437ECC42E6C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D95-124B-8FB8-437ECC42E6C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D95-124B-8FB8-437ECC42E6CF}"/>
              </c:ext>
            </c:extLst>
          </c:dPt>
          <c:dPt>
            <c:idx val="6"/>
            <c:bubble3D val="0"/>
            <c:spPr>
              <a:solidFill>
                <a:srgbClr val="31EB8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9D95-124B-8FB8-437ECC42E6CF}"/>
              </c:ext>
            </c:extLst>
          </c:dPt>
          <c:dPt>
            <c:idx val="7"/>
            <c:bubble3D val="0"/>
            <c:spPr>
              <a:solidFill>
                <a:srgbClr val="FF91AA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9D95-124B-8FB8-437ECC42E6CF}"/>
              </c:ext>
            </c:extLst>
          </c:dPt>
          <c:dPt>
            <c:idx val="8"/>
            <c:bubble3D val="0"/>
            <c:spPr>
              <a:solidFill>
                <a:srgbClr val="18B7FB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9D95-124B-8FB8-437ECC42E6CF}"/>
              </c:ext>
            </c:extLst>
          </c:dPt>
          <c:cat>
            <c:numRef>
              <c:f>Sheet1!$A$2:$A$10</c:f>
              <c:numCache>
                <c:formatCode>General</c:formatCode>
                <c:ptCount val="9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</c:numCache>
            </c:numRef>
          </c:cat>
          <c:val>
            <c:numRef>
              <c:f>Sheet1!$B$2:$B$10</c:f>
              <c:numCache>
                <c:formatCode>0%</c:formatCode>
                <c:ptCount val="9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0.1</c:v>
                </c:pt>
                <c:pt idx="4">
                  <c:v>0.1</c:v>
                </c:pt>
                <c:pt idx="5">
                  <c:v>0.1</c:v>
                </c:pt>
                <c:pt idx="6">
                  <c:v>0.1</c:v>
                </c:pt>
                <c:pt idx="7">
                  <c:v>0.1</c:v>
                </c:pt>
                <c:pt idx="8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9D95-124B-8FB8-437ECC42E6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383838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1.7187500000000001E-2"/>
          <c:y val="9.5988721747428354E-2"/>
          <c:w val="0.96562499999999996"/>
          <c:h val="0.727588853031147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Category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383838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B6-CA48-8B65-99E5CDB710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Category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383838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B6-CA48-8B65-99E5CDB710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Category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383838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B6-CA48-8B65-99E5CDB710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Category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383838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B6-CA48-8B65-99E5CDB710F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Category 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383838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B6-CA48-8B65-99E5CDB710F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Category 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383838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CB6-CA48-8B65-99E5CDB71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91557136"/>
        <c:axId val="91565456"/>
      </c:barChart>
      <c:catAx>
        <c:axId val="9155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383838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565456"/>
        <c:crosses val="autoZero"/>
        <c:auto val="1"/>
        <c:lblAlgn val="ctr"/>
        <c:lblOffset val="100"/>
        <c:noMultiLvlLbl val="0"/>
      </c:catAx>
      <c:valAx>
        <c:axId val="9156545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91557136"/>
        <c:crossesAt val="1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rgbClr val="383838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383838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rgbClr val="383838"/>
                </a:solidFill>
                <a:latin typeface="+mj-lt"/>
                <a:ea typeface="+mn-ea"/>
                <a:cs typeface="+mn-cs"/>
              </a:defRPr>
            </a:pPr>
            <a:r>
              <a:rPr lang="en-US" sz="1600">
                <a:latin typeface="+mj-lt"/>
              </a:rPr>
              <a:t>Area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rgbClr val="383838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47-3445-A52C-D7DAF7F490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47-3445-A52C-D7DAF7F490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8472528"/>
        <c:axId val="1828458800"/>
      </c:areaChart>
      <c:dateAx>
        <c:axId val="1828472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8458800"/>
        <c:crosses val="autoZero"/>
        <c:auto val="0"/>
        <c:lblOffset val="100"/>
        <c:baseTimeUnit val="days"/>
        <c:majorUnit val="1"/>
        <c:majorTimeUnit val="days"/>
      </c:dateAx>
      <c:valAx>
        <c:axId val="18284588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2847252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383838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rgbClr val="383838"/>
                </a:solidFill>
                <a:latin typeface="+mj-lt"/>
                <a:ea typeface="+mn-ea"/>
                <a:cs typeface="+mn-cs"/>
              </a:defRPr>
            </a:pPr>
            <a:r>
              <a:rPr lang="en-US" sz="1600">
                <a:latin typeface="+mj-lt"/>
              </a:rPr>
              <a:t>Stacked Bar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rgbClr val="383838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8800705467372132E-2"/>
          <c:y val="0.13976581415775705"/>
          <c:w val="0.92239858906525574"/>
          <c:h val="0.5611538056387401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0F-A741-9CAB-6BCEBA910A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0F-A741-9CAB-6BCEBA910A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0F-A741-9CAB-6BCEBA910A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757952352"/>
        <c:axId val="757954432"/>
      </c:barChart>
      <c:catAx>
        <c:axId val="75795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954432"/>
        <c:crosses val="autoZero"/>
        <c:auto val="1"/>
        <c:lblAlgn val="ctr"/>
        <c:lblOffset val="100"/>
        <c:noMultiLvlLbl val="0"/>
      </c:catAx>
      <c:valAx>
        <c:axId val="7579544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5795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383838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rgbClr val="383838"/>
                </a:solidFill>
                <a:latin typeface="+mj-lt"/>
                <a:ea typeface="+mn-ea"/>
                <a:cs typeface="+mn-cs"/>
              </a:defRPr>
            </a:pPr>
            <a:r>
              <a:rPr lang="en-US" sz="1600" dirty="0">
                <a:latin typeface="+mj-lt"/>
              </a:rPr>
              <a:t>Clustered Column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rgbClr val="383838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383838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0C-F44E-8FFB-6848324B91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383838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0C-F44E-8FFB-6848324B91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383838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0C-F44E-8FFB-6848324B91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149701248"/>
        <c:axId val="1149701664"/>
      </c:barChart>
      <c:catAx>
        <c:axId val="114970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9701664"/>
        <c:crosses val="autoZero"/>
        <c:auto val="1"/>
        <c:lblAlgn val="ctr"/>
        <c:lblOffset val="100"/>
        <c:noMultiLvlLbl val="0"/>
      </c:catAx>
      <c:valAx>
        <c:axId val="1149701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383838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970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383838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rgbClr val="383838"/>
                </a:solidFill>
                <a:latin typeface="+mj-lt"/>
                <a:ea typeface="+mn-ea"/>
                <a:cs typeface="+mn-cs"/>
              </a:defRPr>
            </a:pPr>
            <a:r>
              <a:rPr lang="en-US" sz="1600">
                <a:latin typeface="+mj-lt"/>
              </a:rPr>
              <a:t>Simple Bar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rgbClr val="383838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1EB8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9BF-F44D-A3A2-59369D43859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9BF-F44D-A3A2-59369D43859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9BF-F44D-A3A2-59369D438593}"/>
              </c:ext>
            </c:extLst>
          </c:dPt>
          <c:dPt>
            <c:idx val="3"/>
            <c:invertIfNegative val="0"/>
            <c:bubble3D val="0"/>
            <c:spPr>
              <a:solidFill>
                <a:srgbClr val="31EB8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9BF-F44D-A3A2-59369D438593}"/>
              </c:ext>
            </c:extLst>
          </c:dPt>
          <c:dPt>
            <c:idx val="4"/>
            <c:invertIfNegative val="0"/>
            <c:bubble3D val="0"/>
            <c:spPr>
              <a:solidFill>
                <a:srgbClr val="FF91A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9BF-F44D-A3A2-59369D438593}"/>
              </c:ext>
            </c:extLst>
          </c:dPt>
          <c:dPt>
            <c:idx val="5"/>
            <c:invertIfNegative val="0"/>
            <c:bubble3D val="0"/>
            <c:spPr>
              <a:solidFill>
                <a:srgbClr val="18B7F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9BF-F44D-A3A2-59369D43859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383838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3.5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9BF-F44D-A3A2-59369D4385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142475696"/>
        <c:axId val="1142472368"/>
      </c:barChart>
      <c:catAx>
        <c:axId val="1142475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2472368"/>
        <c:crosses val="autoZero"/>
        <c:auto val="1"/>
        <c:lblAlgn val="ctr"/>
        <c:lblOffset val="100"/>
        <c:noMultiLvlLbl val="0"/>
      </c:catAx>
      <c:valAx>
        <c:axId val="11424723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42475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383838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rgbClr val="383838"/>
                </a:solidFill>
                <a:latin typeface="+mj-lt"/>
                <a:ea typeface="+mn-ea"/>
                <a:cs typeface="+mn-cs"/>
              </a:defRPr>
            </a:pPr>
            <a:r>
              <a:rPr lang="en-US" sz="1600">
                <a:latin typeface="+mj-lt"/>
              </a:rPr>
              <a:t>Line</a:t>
            </a:r>
            <a:r>
              <a:rPr lang="en-US" sz="1600" baseline="0">
                <a:latin typeface="+mj-lt"/>
              </a:rPr>
              <a:t> Chart</a:t>
            </a:r>
            <a:endParaRPr lang="en-US" sz="1600">
              <a:latin typeface="+mj-lt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rgbClr val="383838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FB-CC43-96FD-1F498478F0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5.8589065255731924E-2"/>
                  <c:y val="-6.46257372178617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BFB-CC43-96FD-1F498478F0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FB-CC43-96FD-1F498478F0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6446144"/>
        <c:axId val="1256433664"/>
      </c:lineChart>
      <c:catAx>
        <c:axId val="125644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6433664"/>
        <c:crosses val="autoZero"/>
        <c:auto val="1"/>
        <c:lblAlgn val="ctr"/>
        <c:lblOffset val="100"/>
        <c:noMultiLvlLbl val="0"/>
      </c:catAx>
      <c:valAx>
        <c:axId val="12564336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5644614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383838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rgbClr val="383838"/>
                </a:solidFill>
                <a:latin typeface="+mj-lt"/>
                <a:ea typeface="+mn-ea"/>
                <a:cs typeface="+mn-cs"/>
              </a:defRPr>
            </a:pPr>
            <a:r>
              <a:rPr lang="en-US" sz="1600">
                <a:latin typeface="+mj-lt"/>
              </a:rPr>
              <a:t>Pie</a:t>
            </a:r>
            <a:r>
              <a:rPr lang="en-US" sz="1600" baseline="0">
                <a:latin typeface="+mj-lt"/>
              </a:rPr>
              <a:t> / Donut</a:t>
            </a:r>
            <a:endParaRPr lang="en-US" sz="1600">
              <a:latin typeface="+mj-lt"/>
            </a:endParaRPr>
          </a:p>
        </c:rich>
      </c:tx>
      <c:layout>
        <c:manualLayout>
          <c:xMode val="edge"/>
          <c:yMode val="edge"/>
          <c:x val="0.32835978835978835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rgbClr val="383838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6286658612117925"/>
          <c:y val="0.16863205306068149"/>
          <c:w val="0.47426682775764134"/>
          <c:h val="0.6760762905667786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A58-4F43-9E2D-6A304A20BF8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A58-4F43-9E2D-6A304A20BF8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A58-4F43-9E2D-6A304A20BF8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A58-4F43-9E2D-6A304A20BF8B}"/>
              </c:ext>
            </c:extLst>
          </c:dPt>
          <c:dLbls>
            <c:dLbl>
              <c:idx val="0"/>
              <c:layout>
                <c:manualLayout>
                  <c:x val="0.1128747795414462"/>
                  <c:y val="-2.5141425467353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A58-4F43-9E2D-6A304A20BF8B}"/>
                </c:ext>
              </c:extLst>
            </c:dLbl>
            <c:dLbl>
              <c:idx val="1"/>
              <c:layout>
                <c:manualLayout>
                  <c:x val="-0.11287477954144624"/>
                  <c:y val="-9.218416179432557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A58-4F43-9E2D-6A304A20BF8B}"/>
                </c:ext>
              </c:extLst>
            </c:dLbl>
            <c:dLbl>
              <c:idx val="2"/>
              <c:layout>
                <c:manualLayout>
                  <c:x val="-0.12345679012345685"/>
                  <c:y val="-7.0395991308589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A58-4F43-9E2D-6A304A20BF8B}"/>
                </c:ext>
              </c:extLst>
            </c:dLbl>
            <c:dLbl>
              <c:idx val="3"/>
              <c:layout>
                <c:manualLayout>
                  <c:x val="-0.10582010582010581"/>
                  <c:y val="-9.05091316824721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A58-4F43-9E2D-6A304A20BF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A58-4F43-9E2D-6A304A20BF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383838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FF8853-7B69-F9BF-3E77-B7E81A2733D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9CE92F-B154-8E9A-81CA-3DCD6B42CC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13961-9D80-4833-9F2F-171A694949E0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AD1EA3-3D10-87C7-6118-2B4FE46C1A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ED6C3E-0589-458B-20AA-455968C8656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84914A-2896-4B03-871F-ABBC74885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43408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102F9-D529-4C63-9749-0DFB5FF8250B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3A3A2-8DB5-4AC0-8933-960FC9F02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68968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209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411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6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640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368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082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6464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083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083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 CJW</a:t>
            </a:r>
            <a:endParaRPr lang="en-US" sz="1200" b="1" dirty="0">
              <a:solidFill>
                <a:srgbClr val="1B5BA0"/>
              </a:solidFill>
              <a:latin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rgbClr val="1B5BA0"/>
              </a:solidFill>
              <a:latin typeface="Calibri"/>
              <a:cs typeface="Calibri"/>
            </a:endParaRPr>
          </a:p>
          <a:p>
            <a:pPr algn="ctr"/>
            <a:r>
              <a:rPr lang="en-US" sz="1200" b="1" dirty="0">
                <a:solidFill>
                  <a:srgbClr val="1B5BA0"/>
                </a:solidFill>
                <a:latin typeface="Calibri"/>
                <a:cs typeface="Calibri"/>
              </a:rPr>
              <a:t> </a:t>
            </a:r>
          </a:p>
          <a:p>
            <a:pPr algn="ctr"/>
            <a:r>
              <a:rPr lang="en-US" sz="1200" b="1" dirty="0">
                <a:solidFill>
                  <a:srgbClr val="1B5BA0"/>
                </a:solidFill>
                <a:latin typeface="Calibri"/>
                <a:cs typeface="Calibri"/>
              </a:rPr>
              <a:t>Future Co-Author (5th Edition)</a:t>
            </a:r>
            <a:endParaRPr lang="en-US" sz="1200" b="1" dirty="0">
              <a:solidFill>
                <a:srgbClr val="1B5BA0"/>
              </a:solidFill>
              <a:latin typeface="Calibri"/>
              <a:ea typeface="Open Sans"/>
              <a:cs typeface="Calibri"/>
            </a:endParaRPr>
          </a:p>
          <a:p>
            <a:pPr algn="ctr"/>
            <a:r>
              <a:rPr lang="en-US" sz="1200" b="1" dirty="0">
                <a:solidFill>
                  <a:srgbClr val="1B5BA0"/>
                </a:solidFill>
                <a:latin typeface="Calibri"/>
                <a:ea typeface="Open Sans"/>
                <a:cs typeface="Calibri"/>
              </a:rPr>
              <a:t>lsstarkey@cpp.edu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rgbClr val="1B5BA0"/>
              </a:solidFill>
              <a:latin typeface="Calibri"/>
              <a:cs typeface="Calibri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9BF325-786B-264A-A206-5FD721319B8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0975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 CJW</a:t>
            </a:r>
            <a:endParaRPr lang="en-US" sz="1200" b="1" dirty="0">
              <a:solidFill>
                <a:srgbClr val="1B5BA0"/>
              </a:solidFill>
              <a:latin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rgbClr val="1B5BA0"/>
              </a:solidFill>
              <a:latin typeface="Calibri"/>
              <a:cs typeface="Calibri"/>
            </a:endParaRPr>
          </a:p>
          <a:p>
            <a:pPr algn="ctr"/>
            <a:r>
              <a:rPr lang="en-US" sz="1200" b="1" dirty="0">
                <a:solidFill>
                  <a:srgbClr val="1B5BA0"/>
                </a:solidFill>
                <a:latin typeface="Calibri"/>
                <a:cs typeface="Calibri"/>
              </a:rPr>
              <a:t> </a:t>
            </a:r>
          </a:p>
          <a:p>
            <a:pPr algn="ctr"/>
            <a:r>
              <a:rPr lang="en-US" sz="1200" b="1" dirty="0">
                <a:solidFill>
                  <a:srgbClr val="1B5BA0"/>
                </a:solidFill>
                <a:latin typeface="Calibri"/>
                <a:cs typeface="Calibri"/>
              </a:rPr>
              <a:t>Future Co-Author (5th Edition)</a:t>
            </a:r>
            <a:endParaRPr lang="en-US" sz="1200" b="1" dirty="0">
              <a:solidFill>
                <a:srgbClr val="1B5BA0"/>
              </a:solidFill>
              <a:latin typeface="Calibri"/>
              <a:ea typeface="Open Sans"/>
              <a:cs typeface="Calibri"/>
            </a:endParaRPr>
          </a:p>
          <a:p>
            <a:pPr algn="ctr"/>
            <a:r>
              <a:rPr lang="en-US" sz="1200" b="1" dirty="0">
                <a:solidFill>
                  <a:srgbClr val="1B5BA0"/>
                </a:solidFill>
                <a:latin typeface="Calibri"/>
                <a:ea typeface="Open Sans"/>
                <a:cs typeface="Calibri"/>
              </a:rPr>
              <a:t>lsstarkey@cpp.edu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rgbClr val="1B5BA0"/>
              </a:solidFill>
              <a:latin typeface="Calibri"/>
              <a:cs typeface="Calibri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9BF325-786B-264A-A206-5FD721319B8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043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EF4D27-C225-4C2A-96DD-371352743309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6360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4" Type="http://schemas.openxmlformats.org/officeDocument/2006/relationships/image" Target="../media/image2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4" Type="http://schemas.openxmlformats.org/officeDocument/2006/relationships/image" Target="../media/image2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4" Type="http://schemas.openxmlformats.org/officeDocument/2006/relationships/image" Target="../media/image2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Relationship Id="rId4" Type="http://schemas.openxmlformats.org/officeDocument/2006/relationships/image" Target="../media/image2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Relationship Id="rId4" Type="http://schemas.openxmlformats.org/officeDocument/2006/relationships/image" Target="../media/image2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Relationship Id="rId4" Type="http://schemas.openxmlformats.org/officeDocument/2006/relationships/image" Target="../media/image2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Relationship Id="rId4" Type="http://schemas.openxmlformats.org/officeDocument/2006/relationships/image" Target="../media/image2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Relationship Id="rId4" Type="http://schemas.openxmlformats.org/officeDocument/2006/relationships/image" Target="../media/image2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Relationship Id="rId4" Type="http://schemas.openxmlformats.org/officeDocument/2006/relationships/image" Target="../media/image2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Relationship Id="rId4" Type="http://schemas.openxmlformats.org/officeDocument/2006/relationships/image" Target="../media/image2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Relationship Id="rId4" Type="http://schemas.openxmlformats.org/officeDocument/2006/relationships/image" Target="../media/image2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Relationship Id="rId4" Type="http://schemas.openxmlformats.org/officeDocument/2006/relationships/image" Target="../media/image2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Relationship Id="rId4" Type="http://schemas.openxmlformats.org/officeDocument/2006/relationships/image" Target="../media/image2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Relationship Id="rId4" Type="http://schemas.openxmlformats.org/officeDocument/2006/relationships/image" Target="../media/image2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Relationship Id="rId4" Type="http://schemas.openxmlformats.org/officeDocument/2006/relationships/image" Target="../media/image2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Relationship Id="rId4" Type="http://schemas.openxmlformats.org/officeDocument/2006/relationships/image" Target="../media/image2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Relationship Id="rId4" Type="http://schemas.openxmlformats.org/officeDocument/2006/relationships/image" Target="../media/image2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Relationship Id="rId4" Type="http://schemas.openxmlformats.org/officeDocument/2006/relationships/image" Target="../media/image2.em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Relationship Id="rId4" Type="http://schemas.openxmlformats.org/officeDocument/2006/relationships/image" Target="../media/image2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Relationship Id="rId4" Type="http://schemas.openxmlformats.org/officeDocument/2006/relationships/image" Target="../media/image2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Relationship Id="rId5" Type="http://schemas.openxmlformats.org/officeDocument/2006/relationships/image" Target="../media/image4.png"/><Relationship Id="rId4" Type="http://schemas.openxmlformats.org/officeDocument/2006/relationships/image" Target="../media/image2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Relationship Id="rId4" Type="http://schemas.openxmlformats.org/officeDocument/2006/relationships/image" Target="../media/image2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Relationship Id="rId4" Type="http://schemas.openxmlformats.org/officeDocument/2006/relationships/image" Target="../media/image2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Relationship Id="rId4" Type="http://schemas.openxmlformats.org/officeDocument/2006/relationships/image" Target="../media/image2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Relationship Id="rId4" Type="http://schemas.openxmlformats.org/officeDocument/2006/relationships/image" Target="../media/image2.emf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2.xml"/><Relationship Id="rId4" Type="http://schemas.openxmlformats.org/officeDocument/2006/relationships/image" Target="../media/image2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3.xml"/><Relationship Id="rId4" Type="http://schemas.openxmlformats.org/officeDocument/2006/relationships/image" Target="../media/image2.emf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oleObject" Target="../embeddings/oleObject33.bin"/><Relationship Id="rId7" Type="http://schemas.openxmlformats.org/officeDocument/2006/relationships/image" Target="../media/image7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5.xml"/><Relationship Id="rId5" Type="http://schemas.openxmlformats.org/officeDocument/2006/relationships/image" Target="../media/image4.png"/><Relationship Id="rId4" Type="http://schemas.openxmlformats.org/officeDocument/2006/relationships/image" Target="../media/image2.emf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6.xml"/><Relationship Id="rId4" Type="http://schemas.openxmlformats.org/officeDocument/2006/relationships/image" Target="../media/image2.emf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7" Type="http://schemas.openxmlformats.org/officeDocument/2006/relationships/chart" Target="../charts/chart3.xml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7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2.emf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7" Type="http://schemas.openxmlformats.org/officeDocument/2006/relationships/chart" Target="../charts/chart10.xml"/><Relationship Id="rId2" Type="http://schemas.openxmlformats.org/officeDocument/2006/relationships/chart" Target="../charts/chart5.xml"/><Relationship Id="rId1" Type="http://schemas.openxmlformats.org/officeDocument/2006/relationships/slideMaster" Target="../slideMasters/slideMaster2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8.xml"/><Relationship Id="rId4" Type="http://schemas.openxmlformats.org/officeDocument/2006/relationships/image" Target="../media/image2.emf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3B913-0EA5-437D-82C2-DF9CD4AE7C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D08ACF-64C6-429A-AFF6-957DDFD2B1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7CA68-9BFA-44CE-8EA7-196E38213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F9454-0EFE-49EB-9DD5-16FD75B36B90}" type="datetime1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C7464-D39A-49F3-807D-B2ED6DBC0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BA383B-1601-4B7B-8801-AD0E8356A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3E9B-DC07-4E7C-A3C9-A88375F50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91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849E8-53B5-4FDB-B8D3-704985BB5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7658F-F3FE-4094-BFE7-25DB17B84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07BB9-AD76-4FB4-B062-3226DDB10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9636-9648-4B05-9EB1-FB31FFE50F6A}" type="datetime1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D496D-8298-4B33-BA2C-C3E4B5DB7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7E86F-4239-488B-BF3A-010EA770F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3E9B-DC07-4E7C-A3C9-A88375F50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496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89217-93A4-49BC-80BC-3D084F2AB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E39980-E2B3-4904-A52A-4D3466E4B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F46CB-75AF-4BB5-9DAC-72BA1420E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1CF62-F3F4-474C-BF10-0D06255BB5F4}" type="datetime1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38940-C5AC-452C-B3D4-B03CA50D6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64035-066E-4CB3-A110-28F6754E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3E9B-DC07-4E7C-A3C9-A88375F50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246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8E6A3-B80E-49A4-AB86-10735D434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CA1A7-9616-4631-A186-91781A3932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2FA484-B7F3-41C0-8776-3FFBF6BD3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8F150D-ECA0-4E09-88E2-6A149530F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0D370-A081-4FF8-8767-B29340CD51A2}" type="datetime1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89788D-BCB6-4E99-8BBF-6770FF55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3D3A63-ABD8-4E94-A3B1-042007452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3E9B-DC07-4E7C-A3C9-A88375F50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543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90193-8E93-42A9-BE1D-4FDFECD62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70BDE-A5BD-479B-85B4-7A40003D6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B6F7A0-C4C0-4AAE-B615-181FDAF42C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EE2D0E-F7AE-49EB-90CD-D955D52270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5D0B0C-7AF4-4B17-9519-DA2C3F7655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E8F8B8-1E4C-4475-974A-470925FC7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99390-B7A3-4420-9B50-7F43113E7D45}" type="datetime1">
              <a:rPr lang="en-US" smtClean="0"/>
              <a:t>11/17/2024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D778B5-FF98-4E4B-8627-D2C525E70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E0B27C-57C0-4046-84AA-D0F4C7451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3E9B-DC07-4E7C-A3C9-A88375F50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653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637E2-9F78-474A-B358-47460156B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605961-B512-4048-99F8-7FE460685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EDB2B-6227-4401-A48F-EFBC3C3D57B8}" type="datetime1">
              <a:rPr lang="en-US" smtClean="0"/>
              <a:t>11/17/2024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1BF00A-9DBE-4C73-A65D-CAC909347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B2CD7-786C-4049-9C18-274A8CE92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3E9B-DC07-4E7C-A3C9-A88375F50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54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F0BE3F-131F-440F-8B26-0BFC00E54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6511-040D-4084-B4F9-50527D1FBB76}" type="datetime1">
              <a:rPr lang="en-US" smtClean="0"/>
              <a:t>11/17/2024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B16996-9CBA-45A2-B129-13C97787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08C50-5E50-403F-BC99-75B6E8F48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3E9B-DC07-4E7C-A3C9-A88375F50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62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CD68D-C98B-43FE-9B91-520BE3A18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F6741-277D-44EE-BE0E-D52C5B9A6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54C87-97CC-45E1-ACFB-629D74DEE0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0E2950-3158-40FC-B3A9-F5A1715B9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193FD-7183-45F9-81DD-BD7320EB64DF}" type="datetime1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97D133-44D8-4E0C-AFF4-70279381F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8F2DD5-1036-48FA-B0D1-91017407F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3E9B-DC07-4E7C-A3C9-A88375F50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378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68C6-8A13-41CB-A07E-27ECCCEE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B2A46C-1E9C-409C-8370-EF7262F61D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C1456-21B4-42F8-998C-5452B47800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FD400-4965-41FE-B7E8-05C1ED2D6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52D9A-72A1-4621-B3D1-E768657F3271}" type="datetime1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5D7060-90D1-4E05-BDA9-448B6A581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DEAF92-9AC7-4DAB-917F-465FF4DCD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3E9B-DC07-4E7C-A3C9-A88375F50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25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F91F9-5679-44E6-8BC2-0DE981C86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283994-79C0-4C6B-9D9E-E6D1431997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D14A0F-6391-4570-BD9D-D9872EF67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0E732-79FE-40BF-849D-888433EA7303}" type="datetime1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E519B-F665-49E1-979E-8CCA5BC47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0AE33-83B1-4F4D-8149-CEA583E8B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3E9B-DC07-4E7C-A3C9-A88375F50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16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D1CA48-4567-4C2F-9B7D-03AA89DCD1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02A6B9-FD20-4BFB-95AB-F44E696A1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7463B-84D9-4DA4-8C0B-C70D8E11D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B5D20-AF20-4CD2-8E57-AA64B99B86F0}" type="datetime1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50CE5-7514-4432-9B42-67AFD540F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4332C-4B4A-458C-AF9E-2AC62EE8A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3E9B-DC07-4E7C-A3C9-A88375F50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45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ck 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3027" y="6400800"/>
            <a:ext cx="1045946" cy="2286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>
              <a:defRPr sz="120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fld id="{29D81C1D-71AE-404E-8BFC-9F552A8A6EE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 dirty="0">
              <a:latin typeface="Source Serif Pro Semibold" panose="02040603050405020204" pitchFamily="18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7040" y="6375744"/>
            <a:ext cx="1096292" cy="229289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192337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6000" spc="-150">
                <a:solidFill>
                  <a:schemeClr val="bg1"/>
                </a:solidFill>
                <a:latin typeface="Source Serif Pro" charset="0"/>
                <a:ea typeface="Source Serif Pro" charset="0"/>
                <a:cs typeface="Source Serif Pro" charset="0"/>
              </a:defRPr>
            </a:lvl1pPr>
          </a:lstStyle>
          <a:p>
            <a:r>
              <a:rPr lang="en-US" dirty="0"/>
              <a:t>Deck Title Option 1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22638"/>
            <a:ext cx="9144000" cy="47466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2800" b="1" i="0" baseline="0">
                <a:solidFill>
                  <a:schemeClr val="accent4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Subtext style line 1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3797300"/>
            <a:ext cx="9144000" cy="846138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2000" b="0" i="0" baseline="0">
                <a:solidFill>
                  <a:schemeClr val="bg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2000" b="0" i="0" dirty="0">
                <a:latin typeface="Open Sans" charset="0"/>
                <a:ea typeface="Open Sans" charset="0"/>
                <a:cs typeface="Open Sans" charset="0"/>
              </a:rPr>
              <a:t>Subtext style line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935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5AFEF0B-C13F-4C7C-A7DF-E02F63DF1EB0}"/>
              </a:ext>
            </a:extLst>
          </p:cNvPr>
          <p:cNvSpPr/>
          <p:nvPr userDrawn="1"/>
        </p:nvSpPr>
        <p:spPr>
          <a:xfrm>
            <a:off x="0" y="0"/>
            <a:ext cx="12192000" cy="6284422"/>
          </a:xfrm>
          <a:prstGeom prst="rect">
            <a:avLst/>
          </a:prstGeom>
          <a:solidFill>
            <a:srgbClr val="123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3DAA53F2-651B-4E47-8BE4-F2B6A620EF6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0966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3DAA53F2-651B-4E47-8BE4-F2B6A620EF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71999"/>
            <a:ext cx="11471993" cy="864000"/>
          </a:xfrm>
        </p:spPr>
        <p:txBody>
          <a:bodyPr vert="horz" lIns="0" rIns="0"/>
          <a:lstStyle>
            <a:lvl1pPr>
              <a:defRPr>
                <a:solidFill>
                  <a:srgbClr val="18B7FB"/>
                </a:solidFill>
              </a:defRPr>
            </a:lvl1pPr>
          </a:lstStyle>
          <a:p>
            <a:r>
              <a:rPr lang="en-US" dirty="0"/>
              <a:t>Speakers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A611768-7DDF-1E41-A398-7A115CACCAA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710000" y="1518997"/>
            <a:ext cx="2772000" cy="2772000"/>
          </a:xfrm>
          <a:prstGeom prst="ellipse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Click picture icon </a:t>
            </a:r>
            <a:br>
              <a:rPr lang="en-US" dirty="0"/>
            </a:br>
            <a:r>
              <a:rPr lang="en-US" dirty="0"/>
              <a:t>to insert image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78964D8A-993B-5345-93FA-FC645C2ED72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886000" y="1518997"/>
            <a:ext cx="2772000" cy="2772000"/>
          </a:xfrm>
          <a:prstGeom prst="ellipse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Click picture icon </a:t>
            </a:r>
            <a:br>
              <a:rPr lang="en-US" dirty="0"/>
            </a:br>
            <a:r>
              <a:rPr lang="en-US" dirty="0"/>
              <a:t>to insert image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7C060F05-A8BB-3446-AC46-3F4D32936B23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8534000" y="1518997"/>
            <a:ext cx="2772000" cy="2772000"/>
          </a:xfrm>
          <a:prstGeom prst="ellipse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picture icon </a:t>
            </a:r>
            <a:br>
              <a:rPr lang="en-US"/>
            </a:br>
            <a:r>
              <a:rPr lang="en-US"/>
              <a:t>to insert image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F5A2C8D-D070-CF4F-9C14-CDCC694823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32000" y="4423997"/>
            <a:ext cx="3528000" cy="432000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 i="0">
                <a:solidFill>
                  <a:srgbClr val="18B7FB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27A27EB-2B1B-D24A-9C94-695CE058F2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32000" y="4904050"/>
            <a:ext cx="3528000" cy="720000"/>
          </a:xfrm>
        </p:spPr>
        <p:txBody>
          <a:bodyPr anchor="t">
            <a:noAutofit/>
          </a:bodyPr>
          <a:lstStyle>
            <a:lvl1pPr marL="0" indent="0" algn="ctr">
              <a:spcAft>
                <a:spcPts val="0"/>
              </a:spcAft>
              <a:buNone/>
              <a:defRPr sz="1800" b="0" i="0">
                <a:solidFill>
                  <a:schemeClr val="bg1"/>
                </a:solidFill>
                <a:latin typeface="Georgia" panose="02040502050405020303" pitchFamily="18" charset="0"/>
                <a:ea typeface="Georgia" panose="02040502050405020303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Affiliation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23F42F1B-1789-8D4F-897E-7DF099E779D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8000" y="4423997"/>
            <a:ext cx="3528000" cy="432000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 i="0">
                <a:solidFill>
                  <a:srgbClr val="18B7FB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52852E82-C295-BE4B-B9C4-B231BDF61FE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8000" y="4904050"/>
            <a:ext cx="3528000" cy="720000"/>
          </a:xfrm>
        </p:spPr>
        <p:txBody>
          <a:bodyPr anchor="t">
            <a:noAutofit/>
          </a:bodyPr>
          <a:lstStyle>
            <a:lvl1pPr marL="0" indent="0" algn="ctr">
              <a:spcAft>
                <a:spcPts val="0"/>
              </a:spcAft>
              <a:buNone/>
              <a:defRPr sz="1800" b="0" i="0">
                <a:solidFill>
                  <a:schemeClr val="bg1"/>
                </a:solidFill>
                <a:latin typeface="Georgia" panose="02040502050405020303" pitchFamily="18" charset="0"/>
                <a:ea typeface="Georgia" panose="02040502050405020303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Affiliation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C918BD10-098E-D448-AD2F-96BC609BBC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56000" y="4423997"/>
            <a:ext cx="3528000" cy="432000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 i="0">
                <a:solidFill>
                  <a:srgbClr val="18B7FB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FE427864-088B-0D45-B702-2E649E38575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56000" y="4904050"/>
            <a:ext cx="3528000" cy="720000"/>
          </a:xfrm>
        </p:spPr>
        <p:txBody>
          <a:bodyPr anchor="t">
            <a:noAutofit/>
          </a:bodyPr>
          <a:lstStyle>
            <a:lvl1pPr marL="0" indent="0" algn="ctr">
              <a:spcAft>
                <a:spcPts val="0"/>
              </a:spcAft>
              <a:buNone/>
              <a:defRPr sz="1800" b="0" i="0">
                <a:solidFill>
                  <a:schemeClr val="bg1"/>
                </a:solidFill>
                <a:latin typeface="Georgia" panose="02040502050405020303" pitchFamily="18" charset="0"/>
                <a:ea typeface="Georgia" panose="02040502050405020303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Affiliation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995040-6B49-426E-8C08-9F778C5E52B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487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506CEFD0-EE9A-4EDB-ACEC-F3E405993C8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64329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506CEFD0-EE9A-4EDB-ACEC-F3E405993C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72000"/>
            <a:ext cx="11471995" cy="864000"/>
          </a:xfrm>
        </p:spPr>
        <p:txBody>
          <a:bodyPr vert="horz" lIns="0" rIns="0">
            <a:noAutofit/>
          </a:bodyPr>
          <a:lstStyle>
            <a:lvl1pPr>
              <a:defRPr>
                <a:solidFill>
                  <a:srgbClr val="123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770F9-AAA3-438A-A74D-EC525F123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8" y="1109677"/>
            <a:ext cx="11472001" cy="5090326"/>
          </a:xfrm>
        </p:spPr>
        <p:txBody>
          <a:bodyPr lIns="0" tIns="36000" rIns="0" bIns="0">
            <a:noAutofit/>
          </a:bodyPr>
          <a:lstStyle>
            <a:lvl1pPr>
              <a:spcAft>
                <a:spcPts val="0"/>
              </a:spcAft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401FAA2-EEDA-4E32-B397-AEDE0D5125F7}"/>
              </a:ext>
            </a:extLst>
          </p:cNvPr>
          <p:cNvCxnSpPr>
            <a:cxnSpLocks/>
          </p:cNvCxnSpPr>
          <p:nvPr/>
        </p:nvCxnSpPr>
        <p:spPr>
          <a:xfrm>
            <a:off x="0" y="936000"/>
            <a:ext cx="12192000" cy="0"/>
          </a:xfrm>
          <a:prstGeom prst="line">
            <a:avLst/>
          </a:prstGeom>
          <a:ln>
            <a:solidFill>
              <a:srgbClr val="123D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28F2CFE4-9D55-4F3F-85D4-5255463B4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967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506CEFD0-EE9A-4EDB-ACEC-F3E405993C8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737238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506CEFD0-EE9A-4EDB-ACEC-F3E405993C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72000"/>
            <a:ext cx="11471995" cy="864000"/>
          </a:xfrm>
        </p:spPr>
        <p:txBody>
          <a:bodyPr vert="horz" lIns="0" rIns="0">
            <a:noAutofit/>
          </a:bodyPr>
          <a:lstStyle>
            <a:lvl1pPr>
              <a:defRPr>
                <a:solidFill>
                  <a:srgbClr val="123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770F9-AAA3-438A-A74D-EC525F123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8" y="1109676"/>
            <a:ext cx="11472001" cy="4802327"/>
          </a:xfrm>
        </p:spPr>
        <p:txBody>
          <a:bodyPr lIns="0" tIns="36000" rIns="0" bIns="0">
            <a:noAutofit/>
          </a:bodyPr>
          <a:lstStyle>
            <a:lvl1pPr>
              <a:spcAft>
                <a:spcPts val="0"/>
              </a:spcAft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19A5513-FE4A-4E6E-AF67-666C40E153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5912003"/>
            <a:ext cx="11471631" cy="287992"/>
          </a:xfrm>
        </p:spPr>
        <p:txBody>
          <a:bodyPr anchor="b">
            <a:noAutofit/>
          </a:bodyPr>
          <a:lstStyle>
            <a:lvl1pPr marL="180000" indent="-180000">
              <a:spcBef>
                <a:spcPts val="0"/>
              </a:spcBef>
              <a:buFont typeface="+mj-lt"/>
              <a:buAutoNum type="arabicPeriod"/>
              <a:defRPr sz="900"/>
            </a:lvl1pPr>
          </a:lstStyle>
          <a:p>
            <a:pPr lvl="0"/>
            <a:r>
              <a:rPr lang="en-US" dirty="0"/>
              <a:t>Footnotes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455CF7-A01A-4E29-B1BF-6AC4DECF294B}"/>
              </a:ext>
            </a:extLst>
          </p:cNvPr>
          <p:cNvCxnSpPr>
            <a:cxnSpLocks/>
          </p:cNvCxnSpPr>
          <p:nvPr userDrawn="1"/>
        </p:nvCxnSpPr>
        <p:spPr>
          <a:xfrm>
            <a:off x="0" y="936000"/>
            <a:ext cx="12192000" cy="0"/>
          </a:xfrm>
          <a:prstGeom prst="line">
            <a:avLst/>
          </a:prstGeom>
          <a:ln>
            <a:solidFill>
              <a:srgbClr val="123D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607ABACA-B3D8-462B-82D2-B0F21B8C851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35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19" hidden="1">
            <a:extLst>
              <a:ext uri="{FF2B5EF4-FFF2-40B4-BE49-F238E27FC236}">
                <a16:creationId xmlns:a16="http://schemas.microsoft.com/office/drawing/2014/main" id="{3C0B302C-F6EF-4516-93CF-8E8E8B9B792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84200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20" name="Object 19" hidden="1">
                        <a:extLst>
                          <a:ext uri="{FF2B5EF4-FFF2-40B4-BE49-F238E27FC236}">
                            <a16:creationId xmlns:a16="http://schemas.microsoft.com/office/drawing/2014/main" id="{3C0B302C-F6EF-4516-93CF-8E8E8B9B79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72000"/>
            <a:ext cx="11471999" cy="864000"/>
          </a:xfrm>
        </p:spPr>
        <p:txBody>
          <a:bodyPr vert="horz" lIns="0" tIns="36000" rIns="0" bIns="36000">
            <a:noAutofit/>
          </a:bodyPr>
          <a:lstStyle>
            <a:lvl1pPr>
              <a:defRPr>
                <a:solidFill>
                  <a:srgbClr val="123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770F9-AAA3-438A-A74D-EC525F123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453701"/>
            <a:ext cx="11471999" cy="4746302"/>
          </a:xfrm>
        </p:spPr>
        <p:txBody>
          <a:bodyPr lIns="0" tIns="0" rIns="0" bIns="0">
            <a:noAutofit/>
          </a:bodyPr>
          <a:lstStyle>
            <a:lvl1pPr marL="180000" indent="-180000">
              <a:spcAft>
                <a:spcPts val="0"/>
              </a:spcAft>
              <a:tabLst/>
              <a:defRPr sz="1400"/>
            </a:lvl1pPr>
            <a:lvl2pPr marL="360000" indent="-180000">
              <a:spcBef>
                <a:spcPts val="300"/>
              </a:spcBef>
              <a:tabLst/>
              <a:defRPr sz="1400"/>
            </a:lvl2pPr>
            <a:lvl3pPr marL="540000" indent="-180000">
              <a:spcBef>
                <a:spcPts val="300"/>
              </a:spcBef>
              <a:tabLst/>
              <a:defRPr sz="1400"/>
            </a:lvl3pPr>
            <a:lvl4pPr marL="720000" indent="-180000">
              <a:spcBef>
                <a:spcPts val="300"/>
              </a:spcBef>
              <a:tabLst/>
              <a:defRPr sz="1400"/>
            </a:lvl4pPr>
            <a:lvl5pPr marL="900000" indent="-180000">
              <a:spcBef>
                <a:spcPts val="300"/>
              </a:spcBef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7471DD1-9E14-8342-B5B2-1DD024C1CB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998" y="1016002"/>
            <a:ext cx="11471999" cy="287996"/>
          </a:xfrm>
        </p:spPr>
        <p:txBody>
          <a:bodyPr lIns="0" tIns="36000" rIns="0" bIns="36000">
            <a:noAutofit/>
          </a:bodyPr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Georgia" panose="02040502050405020303" pitchFamily="18" charset="0"/>
                <a:ea typeface="Georgia" panose="02040502050405020303" pitchFamily="18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5CF38D2-2521-4BD4-B13C-C955C9888217}"/>
              </a:ext>
            </a:extLst>
          </p:cNvPr>
          <p:cNvCxnSpPr>
            <a:cxnSpLocks/>
          </p:cNvCxnSpPr>
          <p:nvPr userDrawn="1"/>
        </p:nvCxnSpPr>
        <p:spPr>
          <a:xfrm>
            <a:off x="0" y="936000"/>
            <a:ext cx="12192000" cy="0"/>
          </a:xfrm>
          <a:prstGeom prst="line">
            <a:avLst/>
          </a:prstGeom>
          <a:ln>
            <a:solidFill>
              <a:srgbClr val="123D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1E47880-E9F7-477C-B3A2-6E505C2E917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270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2740E1FD-51F5-4835-A865-2C14653B913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757043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2740E1FD-51F5-4835-A865-2C14653B91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72000"/>
            <a:ext cx="11471997" cy="864000"/>
          </a:xfrm>
        </p:spPr>
        <p:txBody>
          <a:bodyPr vert="horz" lIns="0" rIns="0">
            <a:noAutofit/>
          </a:bodyPr>
          <a:lstStyle>
            <a:lvl1pPr>
              <a:defRPr>
                <a:solidFill>
                  <a:srgbClr val="123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9967098-AF9C-46E1-A911-3CCB37A1D493}"/>
              </a:ext>
            </a:extLst>
          </p:cNvPr>
          <p:cNvCxnSpPr>
            <a:cxnSpLocks/>
          </p:cNvCxnSpPr>
          <p:nvPr/>
        </p:nvCxnSpPr>
        <p:spPr>
          <a:xfrm>
            <a:off x="0" y="936000"/>
            <a:ext cx="12192000" cy="0"/>
          </a:xfrm>
          <a:prstGeom prst="line">
            <a:avLst/>
          </a:prstGeom>
          <a:ln>
            <a:solidFill>
              <a:srgbClr val="123D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1EDCA6E-C5BE-4B08-BE3B-3C2A9A23B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480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319A1A4-D19B-4D2D-B3DF-1F116EDA41D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8337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319A1A4-D19B-4D2D-B3DF-1F116EDA41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72000"/>
            <a:ext cx="11472000" cy="864000"/>
          </a:xfrm>
        </p:spPr>
        <p:txBody>
          <a:bodyPr vert="horz" lIns="0" rIns="0">
            <a:noAutofit/>
          </a:bodyPr>
          <a:lstStyle>
            <a:lvl1pPr>
              <a:defRPr>
                <a:solidFill>
                  <a:srgbClr val="123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77441B03-04F8-4DDF-B9D2-629352F547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998" y="1016002"/>
            <a:ext cx="11471999" cy="287996"/>
          </a:xfrm>
        </p:spPr>
        <p:txBody>
          <a:bodyPr lIns="0" tIns="36000" rIns="0" bIns="36000">
            <a:noAutofit/>
          </a:bodyPr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Georgia" panose="02040502050405020303" pitchFamily="18" charset="0"/>
                <a:ea typeface="Georgia" panose="02040502050405020303" pitchFamily="18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6A96CFE-1DB5-4776-B60F-6A3C11DBD0CD}"/>
              </a:ext>
            </a:extLst>
          </p:cNvPr>
          <p:cNvCxnSpPr>
            <a:cxnSpLocks/>
          </p:cNvCxnSpPr>
          <p:nvPr userDrawn="1"/>
        </p:nvCxnSpPr>
        <p:spPr>
          <a:xfrm>
            <a:off x="0" y="936000"/>
            <a:ext cx="12192000" cy="0"/>
          </a:xfrm>
          <a:prstGeom prst="line">
            <a:avLst/>
          </a:prstGeom>
          <a:ln>
            <a:solidFill>
              <a:srgbClr val="123D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2E613D-9EB7-4801-9B40-E1C71CC8604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283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D5AA219-A4DD-4FD4-AD9F-5C19ACB626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6715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D5AA219-A4DD-4FD4-AD9F-5C19ACB626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72000"/>
            <a:ext cx="11471997" cy="864000"/>
          </a:xfrm>
        </p:spPr>
        <p:txBody>
          <a:bodyPr vert="horz" lIns="0" rIns="0">
            <a:noAutofit/>
          </a:bodyPr>
          <a:lstStyle>
            <a:lvl1pPr>
              <a:defRPr>
                <a:solidFill>
                  <a:srgbClr val="123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9FDFF3B7-E0F4-5F4E-B0BE-76D6D047A0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68000" y="1016001"/>
            <a:ext cx="5364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3CF3BCFF-4E6F-1D4A-AA1F-F698E0294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00" y="1016001"/>
            <a:ext cx="5364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604A23-3BBF-4318-9ED0-EEAAB406C741}"/>
              </a:ext>
            </a:extLst>
          </p:cNvPr>
          <p:cNvCxnSpPr>
            <a:cxnSpLocks/>
          </p:cNvCxnSpPr>
          <p:nvPr/>
        </p:nvCxnSpPr>
        <p:spPr>
          <a:xfrm>
            <a:off x="0" y="936000"/>
            <a:ext cx="12192000" cy="0"/>
          </a:xfrm>
          <a:prstGeom prst="line">
            <a:avLst/>
          </a:prstGeom>
          <a:ln>
            <a:solidFill>
              <a:srgbClr val="123D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058D90-5F1A-46AB-B944-AD4583F7CFF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B1586B-D3B7-46F0-81FC-7D4CB9995483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359259" y="1453703"/>
            <a:ext cx="5364000" cy="47462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F18AC6B-FDE7-4CBD-ADE0-7C8293E4B55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468000" y="1453704"/>
            <a:ext cx="5364000" cy="47462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86381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288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D5AA219-A4DD-4FD4-AD9F-5C19ACB626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762850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D5AA219-A4DD-4FD4-AD9F-5C19ACB626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72000"/>
            <a:ext cx="11471997" cy="864000"/>
          </a:xfrm>
        </p:spPr>
        <p:txBody>
          <a:bodyPr vert="horz" lIns="0" rIns="0">
            <a:noAutofit/>
          </a:bodyPr>
          <a:lstStyle>
            <a:lvl1pPr>
              <a:defRPr>
                <a:solidFill>
                  <a:srgbClr val="123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3CF3BCFF-4E6F-1D4A-AA1F-F698E0294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9999" y="1016001"/>
            <a:ext cx="11472737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F5B18523-20E6-43D3-8B29-643A436EEF1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9259" y="3680003"/>
            <a:ext cx="11472736" cy="432000"/>
          </a:xfrm>
          <a:noFill/>
        </p:spPr>
        <p:txBody>
          <a:bodyPr vert="horz" lIns="0" tIns="0" rIns="0" bIns="72000" rtlCol="0" anchor="b">
            <a:noAutofit/>
          </a:bodyPr>
          <a:lstStyle>
            <a:lvl1pPr marL="0" indent="0">
              <a:buNone/>
              <a:defRPr lang="en-US" sz="1600" b="1" i="0" smtClean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lang="en-US" b="0" smtClean="0"/>
            </a:lvl2pPr>
            <a:lvl3pPr>
              <a:defRPr lang="en-US" b="0" smtClean="0"/>
            </a:lvl3pPr>
            <a:lvl4pPr>
              <a:defRPr lang="en-US" b="0" smtClean="0"/>
            </a:lvl4pPr>
            <a:lvl5pPr>
              <a:defRPr lang="en-US" b="0"/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604A23-3BBF-4318-9ED0-EEAAB406C741}"/>
              </a:ext>
            </a:extLst>
          </p:cNvPr>
          <p:cNvCxnSpPr>
            <a:cxnSpLocks/>
          </p:cNvCxnSpPr>
          <p:nvPr/>
        </p:nvCxnSpPr>
        <p:spPr>
          <a:xfrm>
            <a:off x="0" y="936000"/>
            <a:ext cx="12192000" cy="0"/>
          </a:xfrm>
          <a:prstGeom prst="line">
            <a:avLst/>
          </a:prstGeom>
          <a:ln>
            <a:solidFill>
              <a:srgbClr val="123D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058D90-5F1A-46AB-B944-AD4583F7CFF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B1586B-D3B7-46F0-81FC-7D4CB9995483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359258" y="1453704"/>
            <a:ext cx="11472737" cy="20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F149B63-6659-40A6-BC53-019A373EC567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359259" y="4112003"/>
            <a:ext cx="11472736" cy="20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16558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288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+2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D5AA219-A4DD-4FD4-AD9F-5C19ACB626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614781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D5AA219-A4DD-4FD4-AD9F-5C19ACB626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72000"/>
            <a:ext cx="11471997" cy="864000"/>
          </a:xfrm>
        </p:spPr>
        <p:txBody>
          <a:bodyPr vert="horz" lIns="0" rIns="0">
            <a:noAutofit/>
          </a:bodyPr>
          <a:lstStyle>
            <a:lvl1pPr>
              <a:defRPr>
                <a:solidFill>
                  <a:srgbClr val="123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3CF3BCFF-4E6F-1D4A-AA1F-F698E0294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9999" y="1016001"/>
            <a:ext cx="11472737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F5B18523-20E6-43D3-8B29-643A436EEF1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9259" y="3680003"/>
            <a:ext cx="5364000" cy="432000"/>
          </a:xfrm>
          <a:noFill/>
        </p:spPr>
        <p:txBody>
          <a:bodyPr vert="horz" lIns="0" tIns="0" rIns="0" bIns="72000" rtlCol="0" anchor="b">
            <a:noAutofit/>
          </a:bodyPr>
          <a:lstStyle>
            <a:lvl1pPr marL="0" indent="0">
              <a:buNone/>
              <a:defRPr lang="en-US" sz="1600" b="1" i="0" smtClean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lang="en-US" b="0" smtClean="0"/>
            </a:lvl2pPr>
            <a:lvl3pPr>
              <a:defRPr lang="en-US" b="0" smtClean="0"/>
            </a:lvl3pPr>
            <a:lvl4pPr>
              <a:defRPr lang="en-US" b="0" smtClean="0"/>
            </a:lvl4pPr>
            <a:lvl5pPr>
              <a:defRPr lang="en-US" b="0"/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90" name="Text Placeholder 89">
            <a:extLst>
              <a:ext uri="{FF2B5EF4-FFF2-40B4-BE49-F238E27FC236}">
                <a16:creationId xmlns:a16="http://schemas.microsoft.com/office/drawing/2014/main" id="{F2E872A2-7B05-40C0-ABDC-056426DA0C3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68000" y="3680003"/>
            <a:ext cx="5364000" cy="432000"/>
          </a:xfrm>
          <a:noFill/>
        </p:spPr>
        <p:txBody>
          <a:bodyPr vert="horz" lIns="0" tIns="0" rIns="0" bIns="72000" rtlCol="0" anchor="b">
            <a:noAutofit/>
          </a:bodyPr>
          <a:lstStyle>
            <a:lvl1pPr marL="0" indent="0">
              <a:buNone/>
              <a:defRPr lang="en-US" sz="1600" b="1" i="0" smtClean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lang="en-US" b="0" smtClean="0"/>
            </a:lvl2pPr>
            <a:lvl3pPr>
              <a:defRPr lang="en-US" b="0" smtClean="0"/>
            </a:lvl3pPr>
            <a:lvl4pPr>
              <a:defRPr lang="en-US" b="0" smtClean="0"/>
            </a:lvl4pPr>
            <a:lvl5pPr>
              <a:defRPr lang="en-US" b="0"/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604A23-3BBF-4318-9ED0-EEAAB406C741}"/>
              </a:ext>
            </a:extLst>
          </p:cNvPr>
          <p:cNvCxnSpPr>
            <a:cxnSpLocks/>
          </p:cNvCxnSpPr>
          <p:nvPr/>
        </p:nvCxnSpPr>
        <p:spPr>
          <a:xfrm>
            <a:off x="0" y="936000"/>
            <a:ext cx="12192000" cy="0"/>
          </a:xfrm>
          <a:prstGeom prst="line">
            <a:avLst/>
          </a:prstGeom>
          <a:ln>
            <a:solidFill>
              <a:srgbClr val="123D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058D90-5F1A-46AB-B944-AD4583F7CFF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B1586B-D3B7-46F0-81FC-7D4CB9995483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359258" y="1453704"/>
            <a:ext cx="11472737" cy="20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F149B63-6659-40A6-BC53-019A373EC567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359259" y="4112003"/>
            <a:ext cx="5364000" cy="20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D16868A-FFB6-4B4A-93C9-FB95ECB41196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468000" y="4112003"/>
            <a:ext cx="5364000" cy="20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22546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288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+1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D5AA219-A4DD-4FD4-AD9F-5C19ACB626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87000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D5AA219-A4DD-4FD4-AD9F-5C19ACB626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72000"/>
            <a:ext cx="11471997" cy="864000"/>
          </a:xfrm>
        </p:spPr>
        <p:txBody>
          <a:bodyPr vert="horz" lIns="0" rIns="0">
            <a:noAutofit/>
          </a:bodyPr>
          <a:lstStyle>
            <a:lvl1pPr>
              <a:defRPr>
                <a:solidFill>
                  <a:srgbClr val="123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9FDFF3B7-E0F4-5F4E-B0BE-76D6D047A0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68000" y="1016001"/>
            <a:ext cx="5364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3CF3BCFF-4E6F-1D4A-AA1F-F698E0294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00" y="1016001"/>
            <a:ext cx="5364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F5B18523-20E6-43D3-8B29-643A436EEF1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9258" y="3680003"/>
            <a:ext cx="11472737" cy="432000"/>
          </a:xfrm>
          <a:noFill/>
        </p:spPr>
        <p:txBody>
          <a:bodyPr vert="horz" lIns="0" tIns="0" rIns="0" bIns="72000" rtlCol="0" anchor="b">
            <a:noAutofit/>
          </a:bodyPr>
          <a:lstStyle>
            <a:lvl1pPr marL="0" indent="0">
              <a:buNone/>
              <a:defRPr lang="en-US" sz="1600" b="1" i="0" smtClean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lang="en-US" b="0" smtClean="0"/>
            </a:lvl2pPr>
            <a:lvl3pPr>
              <a:defRPr lang="en-US" b="0" smtClean="0"/>
            </a:lvl3pPr>
            <a:lvl4pPr>
              <a:defRPr lang="en-US" b="0" smtClean="0"/>
            </a:lvl4pPr>
            <a:lvl5pPr>
              <a:defRPr lang="en-US" b="0"/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604A23-3BBF-4318-9ED0-EEAAB406C741}"/>
              </a:ext>
            </a:extLst>
          </p:cNvPr>
          <p:cNvCxnSpPr>
            <a:cxnSpLocks/>
          </p:cNvCxnSpPr>
          <p:nvPr/>
        </p:nvCxnSpPr>
        <p:spPr>
          <a:xfrm>
            <a:off x="0" y="936000"/>
            <a:ext cx="12192000" cy="0"/>
          </a:xfrm>
          <a:prstGeom prst="line">
            <a:avLst/>
          </a:prstGeom>
          <a:ln>
            <a:solidFill>
              <a:srgbClr val="123D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058D90-5F1A-46AB-B944-AD4583F7CFF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B1586B-D3B7-46F0-81FC-7D4CB9995483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359259" y="1453704"/>
            <a:ext cx="5364000" cy="20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F18AC6B-FDE7-4CBD-ADE0-7C8293E4B55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468000" y="1453704"/>
            <a:ext cx="5364000" cy="20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F149B63-6659-40A6-BC53-019A373EC567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359258" y="4112003"/>
            <a:ext cx="11472737" cy="20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5311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288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+2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D5AA219-A4DD-4FD4-AD9F-5C19ACB626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892050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D5AA219-A4DD-4FD4-AD9F-5C19ACB626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72000"/>
            <a:ext cx="11471997" cy="864000"/>
          </a:xfrm>
        </p:spPr>
        <p:txBody>
          <a:bodyPr vert="horz" lIns="0" rIns="0">
            <a:noAutofit/>
          </a:bodyPr>
          <a:lstStyle>
            <a:lvl1pPr>
              <a:defRPr>
                <a:solidFill>
                  <a:srgbClr val="123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9FDFF3B7-E0F4-5F4E-B0BE-76D6D047A0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68000" y="1016001"/>
            <a:ext cx="5364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3CF3BCFF-4E6F-1D4A-AA1F-F698E0294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00" y="1016001"/>
            <a:ext cx="5364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0" name="Text Placeholder 89">
            <a:extLst>
              <a:ext uri="{FF2B5EF4-FFF2-40B4-BE49-F238E27FC236}">
                <a16:creationId xmlns:a16="http://schemas.microsoft.com/office/drawing/2014/main" id="{F2E872A2-7B05-40C0-ABDC-056426DA0C3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68000" y="3680003"/>
            <a:ext cx="5364000" cy="432000"/>
          </a:xfrm>
          <a:noFill/>
        </p:spPr>
        <p:txBody>
          <a:bodyPr vert="horz" lIns="0" tIns="0" rIns="0" bIns="72000" rtlCol="0" anchor="b">
            <a:noAutofit/>
          </a:bodyPr>
          <a:lstStyle>
            <a:lvl1pPr marL="0" indent="0">
              <a:buNone/>
              <a:defRPr lang="en-US" sz="1600" b="1" i="0" smtClean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lang="en-US" b="0" smtClean="0"/>
            </a:lvl2pPr>
            <a:lvl3pPr>
              <a:defRPr lang="en-US" b="0" smtClean="0"/>
            </a:lvl3pPr>
            <a:lvl4pPr>
              <a:defRPr lang="en-US" b="0" smtClean="0"/>
            </a:lvl4pPr>
            <a:lvl5pPr>
              <a:defRPr lang="en-US" b="0"/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604A23-3BBF-4318-9ED0-EEAAB406C741}"/>
              </a:ext>
            </a:extLst>
          </p:cNvPr>
          <p:cNvCxnSpPr>
            <a:cxnSpLocks/>
          </p:cNvCxnSpPr>
          <p:nvPr/>
        </p:nvCxnSpPr>
        <p:spPr>
          <a:xfrm>
            <a:off x="0" y="936000"/>
            <a:ext cx="12192000" cy="0"/>
          </a:xfrm>
          <a:prstGeom prst="line">
            <a:avLst/>
          </a:prstGeom>
          <a:ln>
            <a:solidFill>
              <a:srgbClr val="123D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058D90-5F1A-46AB-B944-AD4583F7CFF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B1586B-D3B7-46F0-81FC-7D4CB9995483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359259" y="1453703"/>
            <a:ext cx="5364000" cy="47462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F18AC6B-FDE7-4CBD-ADE0-7C8293E4B55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468000" y="1453704"/>
            <a:ext cx="5364000" cy="20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D16868A-FFB6-4B4A-93C9-FB95ECB41196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468000" y="4112003"/>
            <a:ext cx="5364000" cy="20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4172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288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+1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D5AA219-A4DD-4FD4-AD9F-5C19ACB626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04522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D5AA219-A4DD-4FD4-AD9F-5C19ACB626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72000"/>
            <a:ext cx="11471997" cy="864000"/>
          </a:xfrm>
        </p:spPr>
        <p:txBody>
          <a:bodyPr vert="horz" lIns="0" rIns="0">
            <a:noAutofit/>
          </a:bodyPr>
          <a:lstStyle>
            <a:lvl1pPr>
              <a:defRPr>
                <a:solidFill>
                  <a:srgbClr val="123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9FDFF3B7-E0F4-5F4E-B0BE-76D6D047A0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68000" y="1016001"/>
            <a:ext cx="5364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3CF3BCFF-4E6F-1D4A-AA1F-F698E0294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00" y="1016001"/>
            <a:ext cx="5364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F5B18523-20E6-43D3-8B29-643A436EEF1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9259" y="3680003"/>
            <a:ext cx="5364000" cy="432000"/>
          </a:xfrm>
          <a:noFill/>
        </p:spPr>
        <p:txBody>
          <a:bodyPr vert="horz" lIns="0" tIns="0" rIns="0" bIns="72000" rtlCol="0" anchor="b">
            <a:noAutofit/>
          </a:bodyPr>
          <a:lstStyle>
            <a:lvl1pPr marL="0" indent="0">
              <a:buNone/>
              <a:defRPr lang="en-US" sz="1600" b="1" i="0" smtClean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lang="en-US" b="0" smtClean="0"/>
            </a:lvl2pPr>
            <a:lvl3pPr>
              <a:defRPr lang="en-US" b="0" smtClean="0"/>
            </a:lvl3pPr>
            <a:lvl4pPr>
              <a:defRPr lang="en-US" b="0" smtClean="0"/>
            </a:lvl4pPr>
            <a:lvl5pPr>
              <a:defRPr lang="en-US" b="0"/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604A23-3BBF-4318-9ED0-EEAAB406C741}"/>
              </a:ext>
            </a:extLst>
          </p:cNvPr>
          <p:cNvCxnSpPr>
            <a:cxnSpLocks/>
          </p:cNvCxnSpPr>
          <p:nvPr/>
        </p:nvCxnSpPr>
        <p:spPr>
          <a:xfrm>
            <a:off x="0" y="936000"/>
            <a:ext cx="12192000" cy="0"/>
          </a:xfrm>
          <a:prstGeom prst="line">
            <a:avLst/>
          </a:prstGeom>
          <a:ln>
            <a:solidFill>
              <a:srgbClr val="123D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058D90-5F1A-46AB-B944-AD4583F7CFF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B1586B-D3B7-46F0-81FC-7D4CB9995483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359259" y="1453704"/>
            <a:ext cx="5364000" cy="20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F18AC6B-FDE7-4CBD-ADE0-7C8293E4B55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468000" y="1453703"/>
            <a:ext cx="5364000" cy="47462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F149B63-6659-40A6-BC53-019A373EC567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359259" y="4112003"/>
            <a:ext cx="5364000" cy="20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07435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288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+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D5AA219-A4DD-4FD4-AD9F-5C19ACB626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198118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D5AA219-A4DD-4FD4-AD9F-5C19ACB626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72000"/>
            <a:ext cx="11471997" cy="864000"/>
          </a:xfrm>
        </p:spPr>
        <p:txBody>
          <a:bodyPr vert="horz" lIns="0" rIns="0">
            <a:noAutofit/>
          </a:bodyPr>
          <a:lstStyle>
            <a:lvl1pPr>
              <a:defRPr>
                <a:solidFill>
                  <a:srgbClr val="123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9FDFF3B7-E0F4-5F4E-B0BE-76D6D047A0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68000" y="1016001"/>
            <a:ext cx="5364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3CF3BCFF-4E6F-1D4A-AA1F-F698E0294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00" y="1016001"/>
            <a:ext cx="5364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F5B18523-20E6-43D3-8B29-643A436EEF1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9259" y="3680003"/>
            <a:ext cx="5364000" cy="432000"/>
          </a:xfrm>
          <a:noFill/>
        </p:spPr>
        <p:txBody>
          <a:bodyPr vert="horz" lIns="0" tIns="0" rIns="0" bIns="72000" rtlCol="0" anchor="b">
            <a:noAutofit/>
          </a:bodyPr>
          <a:lstStyle>
            <a:lvl1pPr marL="0" indent="0">
              <a:buNone/>
              <a:defRPr lang="en-US" sz="1600" b="1" i="0" smtClean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lang="en-US" b="0" smtClean="0"/>
            </a:lvl2pPr>
            <a:lvl3pPr>
              <a:defRPr lang="en-US" b="0" smtClean="0"/>
            </a:lvl3pPr>
            <a:lvl4pPr>
              <a:defRPr lang="en-US" b="0" smtClean="0"/>
            </a:lvl4pPr>
            <a:lvl5pPr>
              <a:defRPr lang="en-US" b="0"/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90" name="Text Placeholder 89">
            <a:extLst>
              <a:ext uri="{FF2B5EF4-FFF2-40B4-BE49-F238E27FC236}">
                <a16:creationId xmlns:a16="http://schemas.microsoft.com/office/drawing/2014/main" id="{F2E872A2-7B05-40C0-ABDC-056426DA0C3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68000" y="3680003"/>
            <a:ext cx="5364000" cy="432000"/>
          </a:xfrm>
          <a:noFill/>
        </p:spPr>
        <p:txBody>
          <a:bodyPr vert="horz" lIns="0" tIns="0" rIns="0" bIns="72000" rtlCol="0" anchor="b">
            <a:noAutofit/>
          </a:bodyPr>
          <a:lstStyle>
            <a:lvl1pPr marL="0" indent="0">
              <a:buNone/>
              <a:defRPr lang="en-US" sz="1600" b="1" i="0" smtClean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lang="en-US" b="0" smtClean="0"/>
            </a:lvl2pPr>
            <a:lvl3pPr>
              <a:defRPr lang="en-US" b="0" smtClean="0"/>
            </a:lvl3pPr>
            <a:lvl4pPr>
              <a:defRPr lang="en-US" b="0" smtClean="0"/>
            </a:lvl4pPr>
            <a:lvl5pPr>
              <a:defRPr lang="en-US" b="0"/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604A23-3BBF-4318-9ED0-EEAAB406C741}"/>
              </a:ext>
            </a:extLst>
          </p:cNvPr>
          <p:cNvCxnSpPr>
            <a:cxnSpLocks/>
          </p:cNvCxnSpPr>
          <p:nvPr/>
        </p:nvCxnSpPr>
        <p:spPr>
          <a:xfrm>
            <a:off x="0" y="936000"/>
            <a:ext cx="12192000" cy="0"/>
          </a:xfrm>
          <a:prstGeom prst="line">
            <a:avLst/>
          </a:prstGeom>
          <a:ln>
            <a:solidFill>
              <a:srgbClr val="123D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058D90-5F1A-46AB-B944-AD4583F7CFF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B1586B-D3B7-46F0-81FC-7D4CB9995483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359259" y="1453704"/>
            <a:ext cx="5364000" cy="20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F18AC6B-FDE7-4CBD-ADE0-7C8293E4B55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468000" y="1453704"/>
            <a:ext cx="5364000" cy="20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F149B63-6659-40A6-BC53-019A373EC567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359259" y="4112003"/>
            <a:ext cx="5364000" cy="20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D16868A-FFB6-4B4A-93C9-FB95ECB41196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468000" y="4112003"/>
            <a:ext cx="5364000" cy="20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21394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288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D5AA219-A4DD-4FD4-AD9F-5C19ACB626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93992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D5AA219-A4DD-4FD4-AD9F-5C19ACB626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72000"/>
            <a:ext cx="11471997" cy="864000"/>
          </a:xfrm>
        </p:spPr>
        <p:txBody>
          <a:bodyPr vert="horz" lIns="0" rIns="0">
            <a:noAutofit/>
          </a:bodyPr>
          <a:lstStyle>
            <a:lvl1pPr>
              <a:defRPr>
                <a:solidFill>
                  <a:srgbClr val="123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9FDFF3B7-E0F4-5F4E-B0BE-76D6D047A0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96000" y="1016001"/>
            <a:ext cx="3600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3CF3BCFF-4E6F-1D4A-AA1F-F698E0294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00" y="1016001"/>
            <a:ext cx="3600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168F88CF-AA9F-42AA-82EF-534747E8E5A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31996" y="1016001"/>
            <a:ext cx="3600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87F2B3-947A-4301-8ADA-128771A36120}"/>
              </a:ext>
            </a:extLst>
          </p:cNvPr>
          <p:cNvCxnSpPr>
            <a:cxnSpLocks/>
          </p:cNvCxnSpPr>
          <p:nvPr/>
        </p:nvCxnSpPr>
        <p:spPr>
          <a:xfrm>
            <a:off x="0" y="936000"/>
            <a:ext cx="12192000" cy="0"/>
          </a:xfrm>
          <a:prstGeom prst="line">
            <a:avLst/>
          </a:prstGeom>
          <a:ln>
            <a:solidFill>
              <a:srgbClr val="123D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FA005F-D8E2-4BAC-A245-EA3E51470026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C120E0-CF79-4350-99B9-486C6DBB2B24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59259" y="1453712"/>
            <a:ext cx="3600000" cy="4752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B843DD5-C1B5-43EC-9C77-AC4F2C6EDD1E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4296000" y="1453712"/>
            <a:ext cx="3600000" cy="4752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337C2F1-FAB3-4D66-9E88-ACCF1ECA50E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8231996" y="1453710"/>
            <a:ext cx="3600000" cy="475200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014577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288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Columns Asymmetric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D5AA219-A4DD-4FD4-AD9F-5C19ACB626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922074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D5AA219-A4DD-4FD4-AD9F-5C19ACB626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72000"/>
            <a:ext cx="11471997" cy="864000"/>
          </a:xfrm>
        </p:spPr>
        <p:txBody>
          <a:bodyPr vert="horz" lIns="0" rIns="0">
            <a:noAutofit/>
          </a:bodyPr>
          <a:lstStyle>
            <a:lvl1pPr>
              <a:defRPr>
                <a:solidFill>
                  <a:srgbClr val="123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3CF3BCFF-4E6F-1D4A-AA1F-F698E0294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00" y="1016001"/>
            <a:ext cx="3600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168F88CF-AA9F-42AA-82EF-534747E8E5A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296000" y="1016001"/>
            <a:ext cx="7535996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87F2B3-947A-4301-8ADA-128771A36120}"/>
              </a:ext>
            </a:extLst>
          </p:cNvPr>
          <p:cNvCxnSpPr>
            <a:cxnSpLocks/>
          </p:cNvCxnSpPr>
          <p:nvPr/>
        </p:nvCxnSpPr>
        <p:spPr>
          <a:xfrm>
            <a:off x="0" y="936000"/>
            <a:ext cx="12192000" cy="0"/>
          </a:xfrm>
          <a:prstGeom prst="line">
            <a:avLst/>
          </a:prstGeom>
          <a:ln>
            <a:solidFill>
              <a:srgbClr val="123D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FA005F-D8E2-4BAC-A245-EA3E51470026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C120E0-CF79-4350-99B9-486C6DBB2B24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59259" y="1453712"/>
            <a:ext cx="3600000" cy="4752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B843DD5-C1B5-43EC-9C77-AC4F2C6EDD1E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4295999" y="1453702"/>
            <a:ext cx="7535995" cy="4752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97111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288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+2 Vertical Asymmet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D5AA219-A4DD-4FD4-AD9F-5C19ACB626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549745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D5AA219-A4DD-4FD4-AD9F-5C19ACB626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72000"/>
            <a:ext cx="11471997" cy="864000"/>
          </a:xfrm>
        </p:spPr>
        <p:txBody>
          <a:bodyPr vert="horz" lIns="0" rIns="0">
            <a:noAutofit/>
          </a:bodyPr>
          <a:lstStyle>
            <a:lvl1pPr>
              <a:defRPr>
                <a:solidFill>
                  <a:srgbClr val="123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9FDFF3B7-E0F4-5F4E-B0BE-76D6D047A0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95999" y="1016001"/>
            <a:ext cx="7535996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3CF3BCFF-4E6F-1D4A-AA1F-F698E0294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00" y="1016001"/>
            <a:ext cx="3600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0" name="Text Placeholder 89">
            <a:extLst>
              <a:ext uri="{FF2B5EF4-FFF2-40B4-BE49-F238E27FC236}">
                <a16:creationId xmlns:a16="http://schemas.microsoft.com/office/drawing/2014/main" id="{F2E872A2-7B05-40C0-ABDC-056426DA0C3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96000" y="3680003"/>
            <a:ext cx="7535996" cy="432000"/>
          </a:xfrm>
          <a:noFill/>
        </p:spPr>
        <p:txBody>
          <a:bodyPr vert="horz" lIns="0" tIns="0" rIns="0" bIns="72000" rtlCol="0" anchor="b">
            <a:noAutofit/>
          </a:bodyPr>
          <a:lstStyle>
            <a:lvl1pPr marL="0" indent="0">
              <a:buNone/>
              <a:defRPr lang="en-US" sz="1600" b="1" i="0" smtClean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lang="en-US" b="0" smtClean="0"/>
            </a:lvl2pPr>
            <a:lvl3pPr>
              <a:defRPr lang="en-US" b="0" smtClean="0"/>
            </a:lvl3pPr>
            <a:lvl4pPr>
              <a:defRPr lang="en-US" b="0" smtClean="0"/>
            </a:lvl4pPr>
            <a:lvl5pPr>
              <a:defRPr lang="en-US" b="0"/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87F2B3-947A-4301-8ADA-128771A36120}"/>
              </a:ext>
            </a:extLst>
          </p:cNvPr>
          <p:cNvCxnSpPr>
            <a:cxnSpLocks/>
          </p:cNvCxnSpPr>
          <p:nvPr/>
        </p:nvCxnSpPr>
        <p:spPr>
          <a:xfrm>
            <a:off x="0" y="936000"/>
            <a:ext cx="12192000" cy="0"/>
          </a:xfrm>
          <a:prstGeom prst="line">
            <a:avLst/>
          </a:prstGeom>
          <a:ln>
            <a:solidFill>
              <a:srgbClr val="123D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FA005F-D8E2-4BAC-A245-EA3E51470026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C120E0-CF79-4350-99B9-486C6DBB2B24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59259" y="1453713"/>
            <a:ext cx="3600000" cy="474629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B843DD5-C1B5-43EC-9C77-AC4F2C6EDD1E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4296000" y="1453704"/>
            <a:ext cx="7535996" cy="2088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F13EFFA3-7034-4048-A295-D5ADC8396621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4296000" y="4112003"/>
            <a:ext cx="7535996" cy="2088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37699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288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Columns Asymmetric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D5AA219-A4DD-4FD4-AD9F-5C19ACB626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212112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D5AA219-A4DD-4FD4-AD9F-5C19ACB626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72000"/>
            <a:ext cx="11471997" cy="864000"/>
          </a:xfrm>
        </p:spPr>
        <p:txBody>
          <a:bodyPr vert="horz" lIns="0" rIns="0">
            <a:noAutofit/>
          </a:bodyPr>
          <a:lstStyle>
            <a:lvl1pPr>
              <a:defRPr>
                <a:solidFill>
                  <a:srgbClr val="123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3CF3BCFF-4E6F-1D4A-AA1F-F698E0294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9999" y="1016001"/>
            <a:ext cx="7535999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168F88CF-AA9F-42AA-82EF-534747E8E5A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31996" y="1016001"/>
            <a:ext cx="3600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87F2B3-947A-4301-8ADA-128771A36120}"/>
              </a:ext>
            </a:extLst>
          </p:cNvPr>
          <p:cNvCxnSpPr>
            <a:cxnSpLocks/>
          </p:cNvCxnSpPr>
          <p:nvPr/>
        </p:nvCxnSpPr>
        <p:spPr>
          <a:xfrm>
            <a:off x="0" y="936000"/>
            <a:ext cx="12192000" cy="0"/>
          </a:xfrm>
          <a:prstGeom prst="line">
            <a:avLst/>
          </a:prstGeom>
          <a:ln>
            <a:solidFill>
              <a:srgbClr val="123D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FA005F-D8E2-4BAC-A245-EA3E51470026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C120E0-CF79-4350-99B9-486C6DBB2B24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59258" y="1453712"/>
            <a:ext cx="7536741" cy="4752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337C2F1-FAB3-4D66-9E88-ACCF1ECA50E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8231996" y="1453710"/>
            <a:ext cx="3600000" cy="475200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52196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288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+1 Vertical Asymmet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D5AA219-A4DD-4FD4-AD9F-5C19ACB626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66179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D5AA219-A4DD-4FD4-AD9F-5C19ACB626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72000"/>
            <a:ext cx="11471997" cy="864000"/>
          </a:xfrm>
        </p:spPr>
        <p:txBody>
          <a:bodyPr vert="horz" lIns="0" rIns="0">
            <a:noAutofit/>
          </a:bodyPr>
          <a:lstStyle>
            <a:lvl1pPr>
              <a:defRPr>
                <a:solidFill>
                  <a:srgbClr val="123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3CF3BCFF-4E6F-1D4A-AA1F-F698E0294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9999" y="1016001"/>
            <a:ext cx="7535999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F5B18523-20E6-43D3-8B29-643A436EEF1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9258" y="3680003"/>
            <a:ext cx="7536741" cy="432000"/>
          </a:xfrm>
          <a:noFill/>
        </p:spPr>
        <p:txBody>
          <a:bodyPr vert="horz" lIns="0" tIns="0" rIns="0" bIns="72000" rtlCol="0" anchor="b">
            <a:noAutofit/>
          </a:bodyPr>
          <a:lstStyle>
            <a:lvl1pPr marL="0" indent="0">
              <a:buNone/>
              <a:defRPr lang="en-US" sz="1600" b="1" i="0" smtClean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lang="en-US" b="0" smtClean="0"/>
            </a:lvl2pPr>
            <a:lvl3pPr>
              <a:defRPr lang="en-US" b="0" smtClean="0"/>
            </a:lvl3pPr>
            <a:lvl4pPr>
              <a:defRPr lang="en-US" b="0" smtClean="0"/>
            </a:lvl4pPr>
            <a:lvl5pPr>
              <a:defRPr lang="en-US" b="0"/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168F88CF-AA9F-42AA-82EF-534747E8E5A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31996" y="1016001"/>
            <a:ext cx="3600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87F2B3-947A-4301-8ADA-128771A36120}"/>
              </a:ext>
            </a:extLst>
          </p:cNvPr>
          <p:cNvCxnSpPr>
            <a:cxnSpLocks/>
          </p:cNvCxnSpPr>
          <p:nvPr/>
        </p:nvCxnSpPr>
        <p:spPr>
          <a:xfrm>
            <a:off x="0" y="936000"/>
            <a:ext cx="12192000" cy="0"/>
          </a:xfrm>
          <a:prstGeom prst="line">
            <a:avLst/>
          </a:prstGeom>
          <a:ln>
            <a:solidFill>
              <a:srgbClr val="123D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FA005F-D8E2-4BAC-A245-EA3E51470026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C120E0-CF79-4350-99B9-486C6DBB2B24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59258" y="1453714"/>
            <a:ext cx="7536741" cy="208799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337C2F1-FAB3-4D66-9E88-ACCF1ECA50E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8231996" y="1453703"/>
            <a:ext cx="3600000" cy="474629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D546021-DBF9-4C1C-8C6E-5EA5448388F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359258" y="4112003"/>
            <a:ext cx="7536741" cy="2088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575709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288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+ 2+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D5AA219-A4DD-4FD4-AD9F-5C19ACB626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239120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D5AA219-A4DD-4FD4-AD9F-5C19ACB626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72000"/>
            <a:ext cx="11471997" cy="864000"/>
          </a:xfrm>
        </p:spPr>
        <p:txBody>
          <a:bodyPr vert="horz" lIns="0" rIns="0">
            <a:noAutofit/>
          </a:bodyPr>
          <a:lstStyle>
            <a:lvl1pPr>
              <a:defRPr>
                <a:solidFill>
                  <a:srgbClr val="123D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9FDFF3B7-E0F4-5F4E-B0BE-76D6D047A0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96000" y="1016001"/>
            <a:ext cx="3600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3CF3BCFF-4E6F-1D4A-AA1F-F698E0294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00" y="1016001"/>
            <a:ext cx="3600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0" name="Text Placeholder 89">
            <a:extLst>
              <a:ext uri="{FF2B5EF4-FFF2-40B4-BE49-F238E27FC236}">
                <a16:creationId xmlns:a16="http://schemas.microsoft.com/office/drawing/2014/main" id="{F2E872A2-7B05-40C0-ABDC-056426DA0C3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96000" y="3680003"/>
            <a:ext cx="3600000" cy="432000"/>
          </a:xfrm>
          <a:noFill/>
        </p:spPr>
        <p:txBody>
          <a:bodyPr vert="horz" lIns="0" tIns="0" rIns="0" bIns="72000" rtlCol="0" anchor="b">
            <a:noAutofit/>
          </a:bodyPr>
          <a:lstStyle>
            <a:lvl1pPr marL="0" indent="0">
              <a:buNone/>
              <a:defRPr lang="en-US" sz="1600" b="1" i="0" smtClean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lang="en-US" b="0" smtClean="0"/>
            </a:lvl2pPr>
            <a:lvl3pPr>
              <a:defRPr lang="en-US" b="0" smtClean="0"/>
            </a:lvl3pPr>
            <a:lvl4pPr>
              <a:defRPr lang="en-US" b="0" smtClean="0"/>
            </a:lvl4pPr>
            <a:lvl5pPr>
              <a:defRPr lang="en-US" b="0"/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168F88CF-AA9F-42AA-82EF-534747E8E5A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31996" y="1016001"/>
            <a:ext cx="3600000" cy="432000"/>
          </a:xfrm>
          <a:prstGeom prst="rect">
            <a:avLst/>
          </a:prstGeom>
          <a:noFill/>
        </p:spPr>
        <p:txBody>
          <a:bodyPr tIns="0" bIns="72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 b="0"/>
            </a:lvl2pPr>
            <a:lvl3pPr marL="914354" indent="0">
              <a:buNone/>
              <a:defRPr b="0"/>
            </a:lvl3pPr>
            <a:lvl4pPr marL="1371532" indent="0">
              <a:buNone/>
              <a:defRPr b="0"/>
            </a:lvl4pPr>
            <a:lvl5pPr marL="1828709" indent="0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89">
            <a:extLst>
              <a:ext uri="{FF2B5EF4-FFF2-40B4-BE49-F238E27FC236}">
                <a16:creationId xmlns:a16="http://schemas.microsoft.com/office/drawing/2014/main" id="{26AFA006-1F05-4FBB-AE77-1FB8EE25D21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231996" y="3680003"/>
            <a:ext cx="3600000" cy="432000"/>
          </a:xfrm>
          <a:noFill/>
        </p:spPr>
        <p:txBody>
          <a:bodyPr vert="horz" lIns="0" tIns="0" rIns="0" bIns="72000" rtlCol="0" anchor="b">
            <a:noAutofit/>
          </a:bodyPr>
          <a:lstStyle>
            <a:lvl1pPr marL="0" indent="0">
              <a:buNone/>
              <a:defRPr lang="en-US" sz="1600" b="1" i="0" smtClean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lang="en-US" b="0" smtClean="0"/>
            </a:lvl2pPr>
            <a:lvl3pPr>
              <a:defRPr lang="en-US" b="0" smtClean="0"/>
            </a:lvl3pPr>
            <a:lvl4pPr>
              <a:defRPr lang="en-US" b="0" smtClean="0"/>
            </a:lvl4pPr>
            <a:lvl5pPr>
              <a:defRPr lang="en-US" b="0"/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87F2B3-947A-4301-8ADA-128771A36120}"/>
              </a:ext>
            </a:extLst>
          </p:cNvPr>
          <p:cNvCxnSpPr>
            <a:cxnSpLocks/>
          </p:cNvCxnSpPr>
          <p:nvPr/>
        </p:nvCxnSpPr>
        <p:spPr>
          <a:xfrm>
            <a:off x="0" y="936000"/>
            <a:ext cx="12192000" cy="0"/>
          </a:xfrm>
          <a:prstGeom prst="line">
            <a:avLst/>
          </a:prstGeom>
          <a:ln>
            <a:solidFill>
              <a:srgbClr val="123D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FA005F-D8E2-4BAC-A245-EA3E51470026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C120E0-CF79-4350-99B9-486C6DBB2B24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59259" y="1453713"/>
            <a:ext cx="3600000" cy="474629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B843DD5-C1B5-43EC-9C77-AC4F2C6EDD1E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4296000" y="1453704"/>
            <a:ext cx="3600000" cy="2088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06421D4-B2F9-4C35-93BA-608926A8D74C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231996" y="4112003"/>
            <a:ext cx="3600000" cy="2088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337C2F1-FAB3-4D66-9E88-ACCF1ECA50E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8231996" y="1453704"/>
            <a:ext cx="3600000" cy="2088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F13EFFA3-7034-4048-A295-D5ADC8396621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4296000" y="4112003"/>
            <a:ext cx="3600000" cy="2088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26556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288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F4D0F40-F046-4DCF-B693-B3D14D913CC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406633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F4D0F40-F046-4DCF-B693-B3D14D913C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1013156"/>
            <a:ext cx="7020000" cy="1480661"/>
          </a:xfrm>
        </p:spPr>
        <p:txBody>
          <a:bodyPr vert="horz" lIns="0" rIns="0" anchor="t">
            <a:noAutofit/>
          </a:bodyPr>
          <a:lstStyle>
            <a:lvl1pPr>
              <a:defRPr sz="5000">
                <a:solidFill>
                  <a:srgbClr val="123D80"/>
                </a:solidFill>
              </a:defRPr>
            </a:lvl1pPr>
          </a:lstStyle>
          <a:p>
            <a:r>
              <a:rPr lang="en-US" dirty="0"/>
              <a:t>Small media with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6657719-BC77-8248-98D3-ACF8506727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999" y="258096"/>
            <a:ext cx="7020000" cy="590550"/>
          </a:xfrm>
        </p:spPr>
        <p:txBody>
          <a:bodyPr lIns="0">
            <a:noAutofit/>
          </a:bodyPr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6CC5895-DC20-AA46-9ABD-189E940C1A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999" y="2788371"/>
            <a:ext cx="7020000" cy="3411628"/>
          </a:xfr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Text</a:t>
            </a:r>
            <a:endParaRPr lang="en-US" b="0" i="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6FACDBBC-0A4A-4041-80D8-D520767C59E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40128" y="258095"/>
            <a:ext cx="3791865" cy="5941905"/>
          </a:xfrm>
        </p:spPr>
        <p:txBody>
          <a:bodyPr anchor="t">
            <a:noAutofit/>
          </a:bodyPr>
          <a:lstStyle>
            <a:lvl1pPr marL="0" indent="0" algn="l">
              <a:buNone/>
              <a:defRPr sz="1800" b="1"/>
            </a:lvl1pPr>
          </a:lstStyle>
          <a:p>
            <a:r>
              <a:rPr lang="en-US" dirty="0"/>
              <a:t>Click picture icon </a:t>
            </a:r>
            <a:br>
              <a:rPr lang="en-US" dirty="0"/>
            </a:br>
            <a:r>
              <a:rPr lang="en-US" dirty="0"/>
              <a:t>to add picture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78735-CB1D-4196-B38F-43E4DA2D169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8817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dium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C380695-3183-4C5A-94C1-411A0383270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419676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C380695-3183-4C5A-94C1-411A038327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8" y="1013156"/>
            <a:ext cx="5040000" cy="1480661"/>
          </a:xfrm>
        </p:spPr>
        <p:txBody>
          <a:bodyPr vert="horz" lIns="0" rIns="0" anchor="t">
            <a:noAutofit/>
          </a:bodyPr>
          <a:lstStyle>
            <a:lvl1pPr>
              <a:defRPr sz="5000">
                <a:solidFill>
                  <a:srgbClr val="123D80"/>
                </a:solidFill>
              </a:defRPr>
            </a:lvl1pPr>
          </a:lstStyle>
          <a:p>
            <a:r>
              <a:rPr lang="en-US" dirty="0"/>
              <a:t>Medium media with text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6CC5895-DC20-AA46-9ABD-189E940C1A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998" y="2788371"/>
            <a:ext cx="5040000" cy="3411621"/>
          </a:xfr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Text</a:t>
            </a:r>
            <a:endParaRPr lang="en-US" b="0" i="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6FACDBBC-0A4A-4041-80D8-D520767C59E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89761" y="258095"/>
            <a:ext cx="5742232" cy="5941899"/>
          </a:xfrm>
        </p:spPr>
        <p:txBody>
          <a:bodyPr anchor="t">
            <a:noAutofit/>
          </a:bodyPr>
          <a:lstStyle>
            <a:lvl1pPr marL="0" indent="0" algn="l">
              <a:buNone/>
              <a:defRPr sz="1800" b="1"/>
            </a:lvl1pPr>
          </a:lstStyle>
          <a:p>
            <a:r>
              <a:rPr lang="en-US" dirty="0"/>
              <a:t>Click picture icon </a:t>
            </a:r>
            <a:br>
              <a:rPr lang="en-US" dirty="0"/>
            </a:br>
            <a:r>
              <a:rPr lang="en-US" dirty="0"/>
              <a:t>to add picture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B38B07C8-E6DA-41A0-8478-411BD66915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258096"/>
            <a:ext cx="5040000" cy="590550"/>
          </a:xfrm>
        </p:spPr>
        <p:txBody>
          <a:bodyPr lIns="0">
            <a:noAutofit/>
          </a:bodyPr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2DA0B-84E8-48F3-ADC7-1DF4534BAFF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2758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C380695-3183-4C5A-94C1-411A0383270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934771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C380695-3183-4C5A-94C1-411A038327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7" y="1013157"/>
            <a:ext cx="11471975" cy="727122"/>
          </a:xfrm>
        </p:spPr>
        <p:txBody>
          <a:bodyPr vert="horz" lIns="0" rIns="0" anchor="t">
            <a:noAutofit/>
          </a:bodyPr>
          <a:lstStyle>
            <a:lvl1pPr>
              <a:defRPr sz="5000">
                <a:solidFill>
                  <a:srgbClr val="123D80"/>
                </a:solidFill>
              </a:defRPr>
            </a:lvl1pPr>
          </a:lstStyle>
          <a:p>
            <a:r>
              <a:rPr lang="en-US" dirty="0"/>
              <a:t>Large media with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6CC5895-DC20-AA46-9ABD-189E940C1A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997" y="1891404"/>
            <a:ext cx="11471971" cy="4308589"/>
          </a:xfrm>
        </p:spPr>
        <p:txBody>
          <a:bodyPr l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Content</a:t>
            </a:r>
            <a:endParaRPr lang="en-US" b="0" i="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B38B07C8-E6DA-41A0-8478-411BD66915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258096"/>
            <a:ext cx="11471983" cy="590550"/>
          </a:xfrm>
        </p:spPr>
        <p:txBody>
          <a:bodyPr lIns="0">
            <a:noAutofit/>
          </a:bodyPr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6EA72-B4DF-45E2-9E13-33ABCB5FEF7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0031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DCECA5D-9FAA-453F-9455-A2B46ADF63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623936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DCECA5D-9FAA-453F-9455-A2B46ADF63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4B281073-77D8-4672-A964-87D29A16BF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" y="0"/>
            <a:ext cx="4092720" cy="379386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1"/>
            </a:lvl1pPr>
          </a:lstStyle>
          <a:p>
            <a:r>
              <a:rPr lang="en-US" dirty="0"/>
              <a:t>Click picture icon </a:t>
            </a:r>
            <a:br>
              <a:rPr lang="en-US" dirty="0"/>
            </a:br>
            <a:r>
              <a:rPr lang="en-US" dirty="0"/>
              <a:t>to add picture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E046898C-AA45-4CC2-B538-1F7C775C28C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36722" y="0"/>
            <a:ext cx="2885439" cy="243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1"/>
            </a:lvl1pPr>
          </a:lstStyle>
          <a:p>
            <a:r>
              <a:rPr lang="en-US" dirty="0"/>
              <a:t>Click picture icon </a:t>
            </a:r>
            <a:br>
              <a:rPr lang="en-US" dirty="0"/>
            </a:br>
            <a:r>
              <a:rPr lang="en-US" dirty="0"/>
              <a:t>to add picture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B5485C4B-0241-4528-B909-076448E8630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66161" y="0"/>
            <a:ext cx="4925839" cy="30348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1"/>
            </a:lvl1pPr>
          </a:lstStyle>
          <a:p>
            <a:r>
              <a:rPr lang="en-US" dirty="0"/>
              <a:t>Click picture icon </a:t>
            </a:r>
            <a:br>
              <a:rPr lang="en-US" dirty="0"/>
            </a:br>
            <a:r>
              <a:rPr lang="en-US" dirty="0"/>
              <a:t>to add picture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3FFA8D79-EBD9-4243-9DDD-1F911FE8AB1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36722" y="2554322"/>
            <a:ext cx="2885439" cy="364568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1"/>
            </a:lvl1pPr>
          </a:lstStyle>
          <a:p>
            <a:r>
              <a:rPr lang="en-US"/>
              <a:t>Click picture icon </a:t>
            </a:r>
            <a:br>
              <a:rPr lang="en-US"/>
            </a:br>
            <a:r>
              <a:rPr lang="en-US"/>
              <a:t>to add picture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5EA27642-E0C3-4D96-9A37-6103E5580CB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" y="3910983"/>
            <a:ext cx="4092718" cy="228902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1"/>
            </a:lvl1pPr>
          </a:lstStyle>
          <a:p>
            <a:r>
              <a:rPr lang="en-US"/>
              <a:t>Click picture icon </a:t>
            </a:r>
            <a:br>
              <a:rPr lang="en-US"/>
            </a:br>
            <a:r>
              <a:rPr lang="en-US"/>
              <a:t>to add picture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F1472D1B-98D6-49B1-BCDB-49992B549AC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266161" y="3151922"/>
            <a:ext cx="4925839" cy="30480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1"/>
            </a:lvl1pPr>
          </a:lstStyle>
          <a:p>
            <a:r>
              <a:rPr lang="en-US" dirty="0"/>
              <a:t>Click picture icon </a:t>
            </a:r>
            <a:br>
              <a:rPr lang="en-US" dirty="0"/>
            </a:br>
            <a:r>
              <a:rPr lang="en-US" dirty="0"/>
              <a:t>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DECB48A-06F7-45ED-A531-C4F9B1687E80}"/>
              </a:ext>
            </a:extLst>
          </p:cNvPr>
          <p:cNvSpPr>
            <a:spLocks noGrp="1"/>
          </p:cNvSpPr>
          <p:nvPr userDrawn="1">
            <p:ph type="ftr" sz="quarter" idx="19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939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>
          <p15:clr>
            <a:srgbClr val="FBAE40"/>
          </p15:clr>
        </p15:guide>
        <p15:guide id="2" orient="horz" pos="720">
          <p15:clr>
            <a:srgbClr val="FBAE40"/>
          </p15:clr>
        </p15:guide>
        <p15:guide id="3" pos="312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5A22EB75-E5F2-4EC1-9238-4FEAD055FBE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876978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5A22EB75-E5F2-4EC1-9238-4FEAD055FB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C90ECB0E-4C72-4C67-86AE-4EB3D68862C8}"/>
              </a:ext>
            </a:extLst>
          </p:cNvPr>
          <p:cNvSpPr/>
          <p:nvPr userDrawn="1"/>
        </p:nvSpPr>
        <p:spPr>
          <a:xfrm>
            <a:off x="-3047" y="1139139"/>
            <a:ext cx="12188951" cy="5715000"/>
          </a:xfrm>
          <a:prstGeom prst="rect">
            <a:avLst/>
          </a:prstGeom>
          <a:solidFill>
            <a:srgbClr val="123D80"/>
          </a:solidFill>
          <a:ln w="63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rgbClr val="000000"/>
                </a:solidFill>
                <a:prstDash val="solid"/>
                <a:miter lim="800000"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23969CDB-491F-454D-A423-67B51D96A3E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3047" y="1139139"/>
            <a:ext cx="12191999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</a:extLst>
        </p:spPr>
        <p:txBody>
          <a:bodyPr anchor="t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picture icon to add picture, </a:t>
            </a:r>
            <a:br>
              <a:rPr lang="en-US" dirty="0"/>
            </a:br>
            <a:r>
              <a:rPr lang="en-US" dirty="0"/>
              <a:t>then select Arrange: Send to Back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1492862-7AFB-B24E-B8FA-D6B633F2D0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2865271"/>
            <a:ext cx="4567424" cy="399272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5000" b="1" i="0">
                <a:solidFill>
                  <a:srgbClr val="18B7FB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FontTx/>
              <a:buNone/>
              <a:defRPr sz="5000" b="0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2pPr>
            <a:lvl3pPr marL="914400" indent="0">
              <a:buFontTx/>
              <a:buNone/>
              <a:defRPr sz="5000" b="0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3pPr>
            <a:lvl4pPr marL="1371600" indent="0">
              <a:buFontTx/>
              <a:buNone/>
              <a:defRPr sz="5000" b="0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4pPr>
            <a:lvl5pPr marL="1828800" indent="0">
              <a:buFontTx/>
              <a:buNone/>
              <a:defRPr sz="5000" b="0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7E07ECC-743D-4E51-8046-04F68CB57CC6}"/>
              </a:ext>
            </a:extLst>
          </p:cNvPr>
          <p:cNvGrpSpPr/>
          <p:nvPr userDrawn="1"/>
        </p:nvGrpSpPr>
        <p:grpSpPr>
          <a:xfrm>
            <a:off x="501867" y="315378"/>
            <a:ext cx="11318038" cy="658599"/>
            <a:chOff x="501867" y="315378"/>
            <a:chExt cx="11318038" cy="658599"/>
          </a:xfrm>
        </p:grpSpPr>
        <p:pic>
          <p:nvPicPr>
            <p:cNvPr id="11" name="Picture 10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9A3381FE-5D9D-4AE7-9EDB-C0E5EF964F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1867" y="315378"/>
              <a:ext cx="2759494" cy="57489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571809F-8B99-4409-A70F-705D342C4961}"/>
                </a:ext>
              </a:extLst>
            </p:cNvPr>
            <p:cNvSpPr/>
            <p:nvPr/>
          </p:nvSpPr>
          <p:spPr>
            <a:xfrm>
              <a:off x="4314901" y="681589"/>
              <a:ext cx="7505004" cy="292388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r"/>
              <a:r>
                <a:rPr lang="en-US" sz="1300" b="1" i="0" u="none" strike="noStrike" spc="100" baseline="0" dirty="0">
                  <a:solidFill>
                    <a:schemeClr val="tx2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ENABLING DISCOVERY  </a:t>
              </a:r>
              <a:r>
                <a:rPr lang="en-US" sz="1300" b="1" i="0" u="none" strike="noStrike" spc="100" baseline="0" dirty="0">
                  <a:solidFill>
                    <a:srgbClr val="198C53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|</a:t>
              </a:r>
              <a:r>
                <a:rPr lang="en-US" sz="1300" b="1" i="0" u="none" strike="noStrike" spc="100" baseline="0" dirty="0">
                  <a:solidFill>
                    <a:schemeClr val="tx2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POWERING EDUCATION  </a:t>
              </a:r>
              <a:r>
                <a:rPr lang="en-US" sz="1300" b="1" i="0" u="none" strike="noStrike" spc="100" baseline="0" dirty="0">
                  <a:solidFill>
                    <a:srgbClr val="18C76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|</a:t>
              </a:r>
              <a:r>
                <a:rPr lang="en-US" sz="1300" b="1" i="0" u="none" strike="noStrike" spc="100" baseline="0" dirty="0">
                  <a:solidFill>
                    <a:schemeClr val="tx2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SHAPING WORKFORCES</a:t>
              </a:r>
              <a:endParaRPr lang="en-US" sz="1300" b="1" i="0" spc="100" baseline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11393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>
          <p15:clr>
            <a:srgbClr val="FBAE40"/>
          </p15:clr>
        </p15:guide>
        <p15:guide id="2" orient="horz" pos="720">
          <p15:clr>
            <a:srgbClr val="FBAE40"/>
          </p15:clr>
        </p15:guide>
        <p15:guide id="3" pos="312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-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D77D3A3-D159-AD48-BD20-48ACE3CE90AA}"/>
              </a:ext>
            </a:extLst>
          </p:cNvPr>
          <p:cNvSpPr/>
          <p:nvPr/>
        </p:nvSpPr>
        <p:spPr>
          <a:xfrm>
            <a:off x="0" y="0"/>
            <a:ext cx="5249458" cy="6858000"/>
          </a:xfrm>
          <a:prstGeom prst="rect">
            <a:avLst/>
          </a:prstGeom>
          <a:solidFill>
            <a:srgbClr val="123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Picture Placeholder 6">
            <a:extLst>
              <a:ext uri="{FF2B5EF4-FFF2-40B4-BE49-F238E27FC236}">
                <a16:creationId xmlns:a16="http://schemas.microsoft.com/office/drawing/2014/main" id="{45DBD4EA-CC6F-47ED-A2F3-D395B978432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35680" y="1828792"/>
            <a:ext cx="4211925" cy="3200387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l">
              <a:buNone/>
              <a:defRPr sz="1800" b="1">
                <a:solidFill>
                  <a:srgbClr val="18B7FB"/>
                </a:solidFill>
              </a:defRPr>
            </a:lvl1pPr>
          </a:lstStyle>
          <a:p>
            <a:r>
              <a:rPr lang="en-US" dirty="0"/>
              <a:t>Click picture icon to add picture.</a:t>
            </a:r>
            <a:br>
              <a:rPr lang="en-US" dirty="0"/>
            </a:br>
            <a:r>
              <a:rPr lang="en-US" dirty="0"/>
              <a:t>Use Bright Blue as your icon fill</a:t>
            </a:r>
          </a:p>
        </p:txBody>
      </p:sp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0C72124-3F16-4004-9FB9-91677CD4E0D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877500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0C72124-3F16-4004-9FB9-91677CD4E0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 descr="Icon&#10;&#10;Description automatically generated with medium confidence">
            <a:extLst>
              <a:ext uri="{FF2B5EF4-FFF2-40B4-BE49-F238E27FC236}">
                <a16:creationId xmlns:a16="http://schemas.microsoft.com/office/drawing/2014/main" id="{B1B86DA4-DC93-1340-8A8F-876DA915AAF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760" y="402109"/>
            <a:ext cx="2312692" cy="481811"/>
          </a:xfrm>
          <a:prstGeom prst="rect">
            <a:avLst/>
          </a:prstGeom>
        </p:spPr>
      </p:pic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1988B633-B41D-7B48-9BE5-91AEDE245DA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23993" y="5715012"/>
            <a:ext cx="6107996" cy="508665"/>
          </a:xfrm>
          <a:prstGeom prst="rect">
            <a:avLst/>
          </a:prstGeom>
        </p:spPr>
        <p:txBody>
          <a:bodyPr lIns="0" rIns="0" anchor="t">
            <a:noAutofit/>
          </a:bodyPr>
          <a:lstStyle>
            <a:lvl1pPr marL="0" indent="0" algn="l">
              <a:spcAft>
                <a:spcPts val="0"/>
              </a:spcAft>
              <a:buNone/>
              <a:defRPr sz="1400" b="0" i="0">
                <a:solidFill>
                  <a:srgbClr val="50505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744937A7-BD88-004A-80D8-44E6C0C6BE0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23993" y="414673"/>
            <a:ext cx="6108007" cy="378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 b="1" i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Meeting / Presentation Title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0F22B1DD-D4E7-2741-9317-DDCD5C9DCB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23994" y="1011563"/>
            <a:ext cx="6108006" cy="1607449"/>
          </a:xfrm>
        </p:spPr>
        <p:txBody>
          <a:bodyPr vert="horz">
            <a:noAutofit/>
          </a:bodyPr>
          <a:lstStyle>
            <a:lvl1pPr>
              <a:defRPr sz="4000">
                <a:solidFill>
                  <a:srgbClr val="123D80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D4745D8-01FC-EB4C-99C3-6FCED613DF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23999" y="2619013"/>
            <a:ext cx="6107995" cy="84251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0" i="0">
                <a:latin typeface="Georgia" panose="02040502050405020303" pitchFamily="18" charset="0"/>
                <a:ea typeface="Georgia" panose="02040502050405020303" pitchFamily="18" charset="0"/>
              </a:defRPr>
            </a:lvl1pPr>
            <a:lvl2pPr marL="287338" indent="0">
              <a:buNone/>
              <a:defRPr/>
            </a:lvl2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7B52A2C-21E4-E94B-AF1C-FD123228430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23999" y="3680001"/>
            <a:ext cx="6107989" cy="18165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None/>
              <a:defRPr sz="1800" b="1" i="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71450" indent="-165100">
              <a:buFont typeface="Wingdings" pitchFamily="2" charset="2"/>
              <a:buChar char="§"/>
              <a:tabLst/>
              <a:defRPr sz="1600"/>
            </a:lvl2pPr>
            <a:lvl3pPr marL="358775" indent="-179388">
              <a:defRPr sz="1600"/>
            </a:lvl3pPr>
          </a:lstStyle>
          <a:p>
            <a:pPr lvl="0"/>
            <a:r>
              <a:rPr lang="en-US" dirty="0"/>
              <a:t>Discussion Topics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936CCE6C-2ACE-487F-95B1-13B6EC76FF51}"/>
              </a:ext>
            </a:extLst>
          </p:cNvPr>
          <p:cNvCxnSpPr>
            <a:cxnSpLocks/>
          </p:cNvCxnSpPr>
          <p:nvPr/>
        </p:nvCxnSpPr>
        <p:spPr>
          <a:xfrm>
            <a:off x="5723993" y="5676912"/>
            <a:ext cx="6107995" cy="0"/>
          </a:xfrm>
          <a:prstGeom prst="line">
            <a:avLst/>
          </a:prstGeom>
          <a:ln>
            <a:solidFill>
              <a:srgbClr val="123D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7913233-D3F8-4DE9-804B-32DA4F249CAB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7866240" y="6442144"/>
            <a:ext cx="3965748" cy="216000"/>
          </a:xfrm>
        </p:spPr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9363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-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C210F7BF-7629-4EF8-AA0E-29CE496EC04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9998" y="2130429"/>
            <a:ext cx="11471987" cy="4069570"/>
          </a:xfrm>
        </p:spPr>
        <p:txBody>
          <a:bodyPr>
            <a:noAutofit/>
          </a:bodyPr>
          <a:lstStyle>
            <a:lvl1pPr marL="0" indent="0">
              <a:spcBef>
                <a:spcPts val="1800"/>
              </a:spcBef>
              <a:buNone/>
              <a:defRPr sz="2200" b="1" i="0" baseline="0">
                <a:solidFill>
                  <a:srgbClr val="123D80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1800"/>
              </a:spcBef>
              <a:buFont typeface="Wingdings" panose="05000000000000000000" pitchFamily="2" charset="2"/>
              <a:buNone/>
              <a:defRPr sz="2000" b="1"/>
            </a:lvl2pPr>
            <a:lvl3pPr marL="179388" indent="-179388">
              <a:spcBef>
                <a:spcPts val="600"/>
              </a:spcBef>
              <a:buFont typeface="Wingdings" panose="05000000000000000000" pitchFamily="2" charset="2"/>
              <a:buChar char="§"/>
              <a:defRPr sz="1600"/>
            </a:lvl3pPr>
          </a:lstStyle>
          <a:p>
            <a:pPr lvl="0"/>
            <a:r>
              <a:rPr lang="en-US" dirty="0"/>
              <a:t>Current Agenda Item (use “increase list level” once to indicate non-current items, twice for list of sub-items)</a:t>
            </a:r>
          </a:p>
          <a:p>
            <a:pPr lvl="1"/>
            <a:r>
              <a:rPr lang="en-US" dirty="0"/>
              <a:t>Non-current Agenda Item (List level 2)</a:t>
            </a:r>
          </a:p>
          <a:p>
            <a:pPr lvl="2"/>
            <a:r>
              <a:rPr lang="en-US" dirty="0"/>
              <a:t>Sub-Agenda Items (Level 3 tab)</a:t>
            </a:r>
          </a:p>
          <a:p>
            <a:pPr lvl="2"/>
            <a:r>
              <a:rPr lang="en-US" dirty="0"/>
              <a:t>Sub-Agenda Items (Level 3 tab)	</a:t>
            </a:r>
          </a:p>
          <a:p>
            <a:pPr lvl="2"/>
            <a:endParaRPr lang="en-US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0DB81272-3590-495B-9369-88368E15457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00025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0DB81272-3590-495B-9369-88368E1545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F48C559-16A5-3A48-B94F-9B0FA08C8FC5}"/>
              </a:ext>
            </a:extLst>
          </p:cNvPr>
          <p:cNvSpPr/>
          <p:nvPr/>
        </p:nvSpPr>
        <p:spPr>
          <a:xfrm>
            <a:off x="0" y="0"/>
            <a:ext cx="12192000" cy="1872334"/>
          </a:xfrm>
          <a:prstGeom prst="rect">
            <a:avLst/>
          </a:prstGeom>
          <a:solidFill>
            <a:srgbClr val="123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b="0" i="0" dirty="0">
              <a:latin typeface="Verdan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732161"/>
            <a:ext cx="11471987" cy="920702"/>
          </a:xfrm>
        </p:spPr>
        <p:txBody>
          <a:bodyPr vert="horz" lIns="0" rIns="0">
            <a:noAutofit/>
          </a:bodyPr>
          <a:lstStyle>
            <a:lvl1pPr>
              <a:defRPr sz="5000">
                <a:solidFill>
                  <a:srgbClr val="18B7FB"/>
                </a:solidFill>
                <a:latin typeface="+mj-lt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6657719-BC77-8248-98D3-ACF8506727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999" y="258096"/>
            <a:ext cx="11471994" cy="399900"/>
          </a:xfrm>
        </p:spPr>
        <p:txBody>
          <a:bodyPr lIns="0">
            <a:no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Meeting / Meeting Date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DC7DC-DF32-4453-A594-D1AA1A267CAC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5059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Discussion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282DD2D-22DB-43D3-8343-E8DE3043103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461741" y="2130425"/>
            <a:ext cx="5370222" cy="1474177"/>
          </a:xfrm>
          <a:ln>
            <a:solidFill>
              <a:srgbClr val="000000"/>
            </a:solidFill>
          </a:ln>
        </p:spPr>
        <p:txBody>
          <a:bodyPr lIns="72000" tIns="504000" rIns="72000" bIns="72000">
            <a:spAutoFit/>
          </a:bodyPr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en-US" dirty="0"/>
              <a:t>Topic 1</a:t>
            </a:r>
          </a:p>
          <a:p>
            <a:pPr lvl="0"/>
            <a:r>
              <a:rPr lang="en-US" dirty="0"/>
              <a:t>Topic 2</a:t>
            </a:r>
          </a:p>
          <a:p>
            <a:pPr lvl="1"/>
            <a:r>
              <a:rPr lang="en-US" dirty="0"/>
              <a:t>Sub-topic 2</a:t>
            </a:r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C210F7BF-7629-4EF8-AA0E-29CE496EC04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9999" y="2130429"/>
            <a:ext cx="5736000" cy="4069570"/>
          </a:xfrm>
        </p:spPr>
        <p:txBody>
          <a:bodyPr>
            <a:noAutofit/>
          </a:bodyPr>
          <a:lstStyle>
            <a:lvl1pPr marL="0" indent="0">
              <a:spcBef>
                <a:spcPts val="1800"/>
              </a:spcBef>
              <a:buNone/>
              <a:defRPr sz="2000" b="1" i="0" baseline="0">
                <a:solidFill>
                  <a:srgbClr val="123D80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1800"/>
              </a:spcBef>
              <a:buFont typeface="Wingdings" panose="05000000000000000000" pitchFamily="2" charset="2"/>
              <a:buNone/>
              <a:defRPr sz="1800" b="1"/>
            </a:lvl2pPr>
            <a:lvl3pPr marL="179388" indent="-179388">
              <a:spcBef>
                <a:spcPts val="600"/>
              </a:spcBef>
              <a:buFont typeface="Wingdings" panose="05000000000000000000" pitchFamily="2" charset="2"/>
              <a:buChar char="§"/>
              <a:defRPr sz="1800"/>
            </a:lvl3pPr>
          </a:lstStyle>
          <a:p>
            <a:pPr lvl="0"/>
            <a:r>
              <a:rPr lang="en-US" dirty="0"/>
              <a:t>Current Item (use “increase list level” once to indicate non-current items; twice for list of sub-items)</a:t>
            </a:r>
          </a:p>
          <a:p>
            <a:pPr lvl="1"/>
            <a:r>
              <a:rPr lang="en-US" dirty="0"/>
              <a:t>Non-current Agenda Item</a:t>
            </a:r>
          </a:p>
          <a:p>
            <a:pPr lvl="2"/>
            <a:r>
              <a:rPr lang="en-US" dirty="0"/>
              <a:t>Sub-Agenda Items (level 3 tab)</a:t>
            </a:r>
          </a:p>
          <a:p>
            <a:pPr lvl="2"/>
            <a:r>
              <a:rPr lang="en-US" dirty="0"/>
              <a:t>Sub-Agenda Items (level 3 tab)</a:t>
            </a:r>
          </a:p>
          <a:p>
            <a:pPr lvl="2"/>
            <a:endParaRPr lang="en-US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0DB81272-3590-495B-9369-88368E15457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904908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0DB81272-3590-495B-9369-88368E1545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F48C559-16A5-3A48-B94F-9B0FA08C8FC5}"/>
              </a:ext>
            </a:extLst>
          </p:cNvPr>
          <p:cNvSpPr/>
          <p:nvPr/>
        </p:nvSpPr>
        <p:spPr>
          <a:xfrm>
            <a:off x="0" y="0"/>
            <a:ext cx="12192000" cy="1872334"/>
          </a:xfrm>
          <a:prstGeom prst="rect">
            <a:avLst/>
          </a:prstGeom>
          <a:solidFill>
            <a:srgbClr val="123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b="0" i="0" dirty="0">
              <a:latin typeface="Verdan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732161"/>
            <a:ext cx="11471987" cy="920702"/>
          </a:xfrm>
        </p:spPr>
        <p:txBody>
          <a:bodyPr vert="horz" lIns="0" rIns="0">
            <a:noAutofit/>
          </a:bodyPr>
          <a:lstStyle>
            <a:lvl1pPr>
              <a:defRPr sz="5000">
                <a:solidFill>
                  <a:srgbClr val="18B7FB"/>
                </a:solidFill>
                <a:latin typeface="+mj-lt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6657719-BC77-8248-98D3-ACF8506727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999" y="258096"/>
            <a:ext cx="11471994" cy="399900"/>
          </a:xfrm>
        </p:spPr>
        <p:txBody>
          <a:bodyPr l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1" i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Meeting / Meeting Date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C2180C5-B2BD-43EC-8A91-C1F8215BB59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467999" y="2130430"/>
            <a:ext cx="5370513" cy="366712"/>
          </a:xfr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FFFF"/>
                </a:solidFill>
              </a14:hiddenLine>
            </a:ext>
          </a:extLst>
        </p:spPr>
        <p:txBody>
          <a:bodyPr vert="horz" lIns="72000" tIns="72000" rIns="72000" bIns="72000" rtlCol="0">
            <a:noAutofit/>
          </a:bodyPr>
          <a:lstStyle>
            <a:lvl1pPr marL="0" indent="0">
              <a:buNone/>
              <a:defRPr lang="en-US" sz="1800" b="1" i="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60000" indent="0">
              <a:buFontTx/>
              <a:buNone/>
              <a:defRPr/>
            </a:lvl2pPr>
          </a:lstStyle>
          <a:p>
            <a:pPr marL="180000" lvl="0" indent="-180000">
              <a:spcBef>
                <a:spcPts val="1800"/>
              </a:spcBef>
              <a:spcAft>
                <a:spcPts val="600"/>
              </a:spcAft>
            </a:pPr>
            <a:r>
              <a:rPr lang="en-US" dirty="0"/>
              <a:t>Discussion Topics for this section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5E15346-CEF8-4DB8-8368-9047CFD0FB1C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079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FA5BD10-06D8-499E-B2FA-42F9AC7C60D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998" y="3215404"/>
            <a:ext cx="11471986" cy="2984599"/>
          </a:xfr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None/>
              <a:defRPr sz="2400" b="1">
                <a:solidFill>
                  <a:srgbClr val="123D80"/>
                </a:solidFill>
                <a:latin typeface="Georgia" panose="02040502050405020303" pitchFamily="18" charset="0"/>
              </a:defRPr>
            </a:lvl1pPr>
            <a:lvl2pPr marL="0" indent="0">
              <a:spcBef>
                <a:spcPts val="1200"/>
              </a:spcBef>
              <a:buSzPct val="80000"/>
              <a:buFont typeface="Wingdings" panose="05000000000000000000" pitchFamily="2" charset="2"/>
              <a:buNone/>
              <a:defRPr sz="2400" b="1">
                <a:latin typeface="Georgia" panose="02040502050405020303" pitchFamily="18" charset="0"/>
              </a:defRPr>
            </a:lvl2pPr>
            <a:lvl3pPr marL="266700" indent="-266700">
              <a:buSzPct val="80000"/>
              <a:buFont typeface="Wingdings" panose="05000000000000000000" pitchFamily="2" charset="2"/>
              <a:buChar char="§"/>
              <a:defRPr sz="2400">
                <a:latin typeface="Georgia" panose="02040502050405020303" pitchFamily="18" charset="0"/>
              </a:defRPr>
            </a:lvl3pPr>
            <a:lvl4pPr>
              <a:defRPr sz="2800">
                <a:latin typeface="Source Serif Pro" panose="02040603050405020204" pitchFamily="18" charset="0"/>
              </a:defRPr>
            </a:lvl4pPr>
            <a:lvl5pPr>
              <a:defRPr sz="2800">
                <a:latin typeface="Source Serif Pro" panose="02040603050405020204" pitchFamily="18" charset="0"/>
              </a:defRPr>
            </a:lvl5pPr>
          </a:lstStyle>
          <a:p>
            <a:pPr lvl="0"/>
            <a:r>
              <a:rPr lang="en-US" dirty="0"/>
              <a:t>Current Agenda Item (use “increase list level” once to indicate non-current items; twice for list of sub-items)</a:t>
            </a:r>
          </a:p>
          <a:p>
            <a:pPr lvl="1"/>
            <a:r>
              <a:rPr lang="en-US" dirty="0"/>
              <a:t>Non-Current Agenda Item (level 2 tab)</a:t>
            </a:r>
          </a:p>
          <a:p>
            <a:pPr lvl="2"/>
            <a:r>
              <a:rPr lang="en-US" dirty="0"/>
              <a:t>Sub Agenda Items (level 3 tab)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7B3DC24-C1D2-4C70-BC4B-3DA72A4801D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59806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7B3DC24-C1D2-4C70-BC4B-3DA72A4801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F48C559-16A5-3A48-B94F-9B0FA08C8FC5}"/>
              </a:ext>
            </a:extLst>
          </p:cNvPr>
          <p:cNvSpPr/>
          <p:nvPr/>
        </p:nvSpPr>
        <p:spPr>
          <a:xfrm>
            <a:off x="0" y="0"/>
            <a:ext cx="12192000" cy="3008671"/>
          </a:xfrm>
          <a:prstGeom prst="rect">
            <a:avLst/>
          </a:prstGeom>
          <a:solidFill>
            <a:srgbClr val="123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1002894"/>
            <a:ext cx="11471998" cy="1800000"/>
          </a:xfrm>
        </p:spPr>
        <p:txBody>
          <a:bodyPr vert="horz" lIns="0" rIns="0">
            <a:noAutofit/>
          </a:bodyPr>
          <a:lstStyle>
            <a:lvl1pPr>
              <a:defRPr sz="5000">
                <a:solidFill>
                  <a:srgbClr val="18B7FB"/>
                </a:solidFill>
                <a:latin typeface="+mj-lt"/>
              </a:defRPr>
            </a:lvl1pPr>
          </a:lstStyle>
          <a:p>
            <a:r>
              <a:rPr lang="en-US" dirty="0"/>
              <a:t>Section Title / Divider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6657719-BC77-8248-98D3-ACF8506727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999" y="258096"/>
            <a:ext cx="11471995" cy="590550"/>
          </a:xfrm>
        </p:spPr>
        <p:txBody>
          <a:bodyPr lIns="0">
            <a:no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93D9BD-9E71-44D8-8EBB-A48D8978B27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0713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3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92796F2-60BF-421A-B96D-17CBD233138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910503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92796F2-60BF-421A-B96D-17CBD23313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F48C559-16A5-3A48-B94F-9B0FA08C8FC5}"/>
              </a:ext>
            </a:extLst>
          </p:cNvPr>
          <p:cNvSpPr/>
          <p:nvPr/>
        </p:nvSpPr>
        <p:spPr>
          <a:xfrm>
            <a:off x="0" y="0"/>
            <a:ext cx="12192000" cy="3008671"/>
          </a:xfrm>
          <a:prstGeom prst="rect">
            <a:avLst/>
          </a:prstGeom>
          <a:solidFill>
            <a:srgbClr val="123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8" y="1002894"/>
            <a:ext cx="11471991" cy="1800000"/>
          </a:xfrm>
        </p:spPr>
        <p:txBody>
          <a:bodyPr vert="horz" lIns="0" rIns="0">
            <a:noAutofit/>
          </a:bodyPr>
          <a:lstStyle>
            <a:lvl1pPr>
              <a:defRPr sz="5000">
                <a:solidFill>
                  <a:srgbClr val="18B7FB"/>
                </a:solidFill>
              </a:defRPr>
            </a:lvl1pPr>
          </a:lstStyle>
          <a:p>
            <a:r>
              <a:rPr lang="en-US" dirty="0"/>
              <a:t>Section Title / Divider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6657719-BC77-8248-98D3-ACF8506727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999" y="258096"/>
            <a:ext cx="11471999" cy="590550"/>
          </a:xfrm>
        </p:spPr>
        <p:txBody>
          <a:bodyPr lIns="0">
            <a:no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6CC5895-DC20-AA46-9ABD-189E940C1A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998" y="3370260"/>
            <a:ext cx="3312000" cy="2829737"/>
          </a:xfrm>
        </p:spPr>
        <p:txBody>
          <a:bodyPr lIns="36000" tIns="36000" rIns="36000" bIns="36000">
            <a:no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/>
            </a:lvl2pPr>
          </a:lstStyle>
          <a:p>
            <a:r>
              <a:rPr lang="en-US" dirty="0"/>
              <a:t>Text</a:t>
            </a:r>
            <a:endParaRPr lang="en-US" b="0" i="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60897AA8-A50C-4A42-9DB1-1F4071AB34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0000" y="3370260"/>
            <a:ext cx="3312000" cy="2829737"/>
          </a:xfrm>
        </p:spPr>
        <p:txBody>
          <a:bodyPr lIns="36000" tIns="36000" rIns="36000" bIns="36000">
            <a:no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/>
            </a:lvl2pPr>
          </a:lstStyle>
          <a:p>
            <a:r>
              <a:rPr lang="en-US" dirty="0"/>
              <a:t>Text</a:t>
            </a:r>
            <a:endParaRPr lang="en-US" b="0" i="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80D35EBD-329A-9141-ADD2-C688AE3587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19998" y="3370260"/>
            <a:ext cx="3312000" cy="2829737"/>
          </a:xfrm>
        </p:spPr>
        <p:txBody>
          <a:bodyPr lIns="36000" tIns="36000" rIns="36000" bIns="36000">
            <a:no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/>
            </a:lvl2pPr>
          </a:lstStyle>
          <a:p>
            <a:r>
              <a:rPr lang="en-US" dirty="0"/>
              <a:t>Text</a:t>
            </a:r>
            <a:endParaRPr lang="en-US" b="0" i="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272FD8-3E2B-4E94-A3AD-D894E8B36B6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5294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D77D3A3-D159-AD48-BD20-48ACE3CE90AA}"/>
              </a:ext>
            </a:extLst>
          </p:cNvPr>
          <p:cNvSpPr/>
          <p:nvPr/>
        </p:nvSpPr>
        <p:spPr>
          <a:xfrm>
            <a:off x="1" y="0"/>
            <a:ext cx="5688000" cy="6858000"/>
          </a:xfrm>
          <a:prstGeom prst="rect">
            <a:avLst/>
          </a:prstGeom>
          <a:solidFill>
            <a:srgbClr val="123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0C72124-3F16-4004-9FB9-91677CD4E0D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500297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0C72124-3F16-4004-9FB9-91677CD4E0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 descr="Icon&#10;&#10;Description automatically generated with medium confidence">
            <a:extLst>
              <a:ext uri="{FF2B5EF4-FFF2-40B4-BE49-F238E27FC236}">
                <a16:creationId xmlns:a16="http://schemas.microsoft.com/office/drawing/2014/main" id="{B1B86DA4-DC93-1340-8A8F-876DA915AAF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760" y="402109"/>
            <a:ext cx="2312692" cy="481811"/>
          </a:xfrm>
          <a:prstGeom prst="rect">
            <a:avLst/>
          </a:prstGeom>
        </p:spPr>
      </p:pic>
      <p:sp>
        <p:nvSpPr>
          <p:cNvPr id="66" name="Title 1">
            <a:extLst>
              <a:ext uri="{FF2B5EF4-FFF2-40B4-BE49-F238E27FC236}">
                <a16:creationId xmlns:a16="http://schemas.microsoft.com/office/drawing/2014/main" id="{0DAE4114-C2E5-421E-9C58-2626F826E8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266" y="1448003"/>
            <a:ext cx="4425597" cy="2231996"/>
          </a:xfrm>
        </p:spPr>
        <p:txBody>
          <a:bodyPr vert="horz" anchor="b">
            <a:noAutofit/>
          </a:bodyPr>
          <a:lstStyle>
            <a:lvl1pPr algn="ctr">
              <a:defRPr sz="4000">
                <a:solidFill>
                  <a:srgbClr val="18B7FB"/>
                </a:solidFill>
              </a:defRPr>
            </a:lvl1pPr>
          </a:lstStyle>
          <a:p>
            <a:r>
              <a:rPr lang="en-US" dirty="0"/>
              <a:t>Section Divider Title</a:t>
            </a:r>
          </a:p>
        </p:txBody>
      </p:sp>
      <p:sp>
        <p:nvSpPr>
          <p:cNvPr id="67" name="Subtitle 2">
            <a:extLst>
              <a:ext uri="{FF2B5EF4-FFF2-40B4-BE49-F238E27FC236}">
                <a16:creationId xmlns:a16="http://schemas.microsoft.com/office/drawing/2014/main" id="{12C1BFB6-536F-49DC-8CBE-4007DB50F9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266" y="4112002"/>
            <a:ext cx="4425597" cy="15736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Georgia" panose="02040502050405020303" pitchFamily="18" charset="0"/>
                <a:ea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divider subtitle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7F94385B-D6AB-4A52-841E-59DC6D14AB4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684132" y="-1"/>
            <a:ext cx="6507868" cy="6857999"/>
          </a:xfrm>
        </p:spPr>
        <p:txBody>
          <a:bodyPr lIns="72390" tIns="72390" rIns="72390" bIns="72390"/>
          <a:lstStyle>
            <a:lvl1pPr marL="0" indent="0">
              <a:spcBef>
                <a:spcPts val="0"/>
              </a:spcBef>
              <a:buNone/>
              <a:defRPr sz="1800" b="1"/>
            </a:lvl1pPr>
          </a:lstStyle>
          <a:p>
            <a:r>
              <a:rPr lang="en-US" dirty="0"/>
              <a:t>Click picture icon</a:t>
            </a:r>
            <a:br>
              <a:rPr lang="en-US" dirty="0"/>
            </a:br>
            <a:r>
              <a:rPr lang="en-US" dirty="0"/>
              <a:t>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461942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5AFEF0B-C13F-4C7C-A7DF-E02F63DF1EB0}"/>
              </a:ext>
            </a:extLst>
          </p:cNvPr>
          <p:cNvSpPr/>
          <p:nvPr userDrawn="1"/>
        </p:nvSpPr>
        <p:spPr>
          <a:xfrm>
            <a:off x="0" y="0"/>
            <a:ext cx="12192000" cy="6284422"/>
          </a:xfrm>
          <a:prstGeom prst="rect">
            <a:avLst/>
          </a:prstGeom>
          <a:solidFill>
            <a:srgbClr val="123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3DAA53F2-651B-4E47-8BE4-F2B6A620EF6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0966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3DAA53F2-651B-4E47-8BE4-F2B6A620EF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71999"/>
            <a:ext cx="11471993" cy="864000"/>
          </a:xfrm>
        </p:spPr>
        <p:txBody>
          <a:bodyPr vert="horz" lIns="0" rIns="0"/>
          <a:lstStyle>
            <a:lvl1pPr>
              <a:defRPr>
                <a:solidFill>
                  <a:srgbClr val="18B7FB"/>
                </a:solidFill>
              </a:defRPr>
            </a:lvl1pPr>
          </a:lstStyle>
          <a:p>
            <a:r>
              <a:rPr lang="en-US" dirty="0"/>
              <a:t>Speakers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A611768-7DDF-1E41-A398-7A115CACCAA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710000" y="1518997"/>
            <a:ext cx="2772000" cy="2772000"/>
          </a:xfrm>
          <a:prstGeom prst="ellipse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Click picture icon </a:t>
            </a:r>
            <a:br>
              <a:rPr lang="en-US" dirty="0"/>
            </a:br>
            <a:r>
              <a:rPr lang="en-US" dirty="0"/>
              <a:t>to insert image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78964D8A-993B-5345-93FA-FC645C2ED72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886000" y="1518997"/>
            <a:ext cx="2772000" cy="2772000"/>
          </a:xfrm>
          <a:prstGeom prst="ellipse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Click picture icon </a:t>
            </a:r>
            <a:br>
              <a:rPr lang="en-US" dirty="0"/>
            </a:br>
            <a:r>
              <a:rPr lang="en-US" dirty="0"/>
              <a:t>to insert image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7C060F05-A8BB-3446-AC46-3F4D32936B23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8534000" y="1518997"/>
            <a:ext cx="2772000" cy="2772000"/>
          </a:xfrm>
          <a:prstGeom prst="ellipse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picture icon </a:t>
            </a:r>
            <a:br>
              <a:rPr lang="en-US"/>
            </a:br>
            <a:r>
              <a:rPr lang="en-US"/>
              <a:t>to insert image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F5A2C8D-D070-CF4F-9C14-CDCC694823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32000" y="4423997"/>
            <a:ext cx="3528000" cy="432000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 i="0">
                <a:solidFill>
                  <a:srgbClr val="18B7FB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27A27EB-2B1B-D24A-9C94-695CE058F2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32000" y="4904050"/>
            <a:ext cx="3528000" cy="720000"/>
          </a:xfrm>
        </p:spPr>
        <p:txBody>
          <a:bodyPr anchor="t">
            <a:noAutofit/>
          </a:bodyPr>
          <a:lstStyle>
            <a:lvl1pPr marL="0" indent="0" algn="ctr">
              <a:spcAft>
                <a:spcPts val="0"/>
              </a:spcAft>
              <a:buNone/>
              <a:defRPr sz="1800" b="0" i="0">
                <a:solidFill>
                  <a:schemeClr val="bg1"/>
                </a:solidFill>
                <a:latin typeface="Georgia" panose="02040502050405020303" pitchFamily="18" charset="0"/>
                <a:ea typeface="Georgia" panose="02040502050405020303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Affiliation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23F42F1B-1789-8D4F-897E-7DF099E779D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8000" y="4423997"/>
            <a:ext cx="3528000" cy="432000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 i="0">
                <a:solidFill>
                  <a:srgbClr val="18B7FB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52852E82-C295-BE4B-B9C4-B231BDF61FE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8000" y="4904050"/>
            <a:ext cx="3528000" cy="720000"/>
          </a:xfrm>
        </p:spPr>
        <p:txBody>
          <a:bodyPr anchor="t">
            <a:noAutofit/>
          </a:bodyPr>
          <a:lstStyle>
            <a:lvl1pPr marL="0" indent="0" algn="ctr">
              <a:spcAft>
                <a:spcPts val="0"/>
              </a:spcAft>
              <a:buNone/>
              <a:defRPr sz="1800" b="0" i="0">
                <a:solidFill>
                  <a:schemeClr val="bg1"/>
                </a:solidFill>
                <a:latin typeface="Georgia" panose="02040502050405020303" pitchFamily="18" charset="0"/>
                <a:ea typeface="Georgia" panose="02040502050405020303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Affiliation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C918BD10-098E-D448-AD2F-96BC609BBC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56000" y="4423997"/>
            <a:ext cx="3528000" cy="432000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 i="0">
                <a:solidFill>
                  <a:srgbClr val="18B7FB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FE427864-088B-0D45-B702-2E649E38575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56000" y="4904050"/>
            <a:ext cx="3528000" cy="720000"/>
          </a:xfrm>
        </p:spPr>
        <p:txBody>
          <a:bodyPr anchor="t">
            <a:noAutofit/>
          </a:bodyPr>
          <a:lstStyle>
            <a:lvl1pPr marL="0" indent="0" algn="ctr">
              <a:spcAft>
                <a:spcPts val="0"/>
              </a:spcAft>
              <a:buNone/>
              <a:defRPr sz="1800" b="0" i="0">
                <a:solidFill>
                  <a:schemeClr val="bg1"/>
                </a:solidFill>
                <a:latin typeface="Georgia" panose="02040502050405020303" pitchFamily="18" charset="0"/>
                <a:ea typeface="Georgia" panose="02040502050405020303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Affiliation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995040-6B49-426E-8C08-9F778C5E52B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435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er B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8513A6E-4536-4379-9CB9-5F2CF690E7D4}"/>
              </a:ext>
            </a:extLst>
          </p:cNvPr>
          <p:cNvSpPr/>
          <p:nvPr userDrawn="1"/>
        </p:nvSpPr>
        <p:spPr>
          <a:xfrm>
            <a:off x="0" y="0"/>
            <a:ext cx="12192000" cy="6284422"/>
          </a:xfrm>
          <a:prstGeom prst="rect">
            <a:avLst/>
          </a:prstGeom>
          <a:solidFill>
            <a:srgbClr val="123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3DAA53F2-651B-4E47-8BE4-F2B6A620EF6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530612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3DAA53F2-651B-4E47-8BE4-F2B6A620EF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21847-89D8-4B0B-B71A-4208248E7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71999"/>
            <a:ext cx="11471993" cy="864000"/>
          </a:xfrm>
        </p:spPr>
        <p:txBody>
          <a:bodyPr vert="horz" lIns="0" rIns="0"/>
          <a:lstStyle>
            <a:lvl1pPr>
              <a:defRPr>
                <a:solidFill>
                  <a:srgbClr val="18B7FB"/>
                </a:solidFill>
              </a:defRPr>
            </a:lvl1pPr>
          </a:lstStyle>
          <a:p>
            <a:r>
              <a:rPr lang="en-US" dirty="0"/>
              <a:t>Presenter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438CD07-7349-4340-9AC4-ECA4E8DAF590}"/>
              </a:ext>
            </a:extLst>
          </p:cNvPr>
          <p:cNvCxnSpPr/>
          <p:nvPr/>
        </p:nvCxnSpPr>
        <p:spPr>
          <a:xfrm>
            <a:off x="0" y="936000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78964D8A-993B-5345-93FA-FC645C2ED72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886000" y="1518997"/>
            <a:ext cx="2772000" cy="2772000"/>
          </a:xfrm>
          <a:prstGeom prst="ellipse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Click picture icon </a:t>
            </a:r>
            <a:br>
              <a:rPr lang="en-US" dirty="0"/>
            </a:br>
            <a:r>
              <a:rPr lang="en-US" dirty="0"/>
              <a:t>to insert image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23F42F1B-1789-8D4F-897E-7DF099E779D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8000" y="4423997"/>
            <a:ext cx="3528000" cy="432000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 i="0">
                <a:solidFill>
                  <a:srgbClr val="18B7FB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52852E82-C295-BE4B-B9C4-B231BDF61FE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8000" y="4904050"/>
            <a:ext cx="3528000" cy="720000"/>
          </a:xfrm>
        </p:spPr>
        <p:txBody>
          <a:bodyPr anchor="t">
            <a:noAutofit/>
          </a:bodyPr>
          <a:lstStyle>
            <a:lvl1pPr marL="0" indent="0" algn="ctr">
              <a:spcAft>
                <a:spcPts val="0"/>
              </a:spcAft>
              <a:buNone/>
              <a:defRPr sz="1800" b="0" i="0">
                <a:solidFill>
                  <a:schemeClr val="bg1"/>
                </a:solidFill>
                <a:latin typeface="Georgia" panose="02040502050405020303" pitchFamily="18" charset="0"/>
                <a:ea typeface="Georgia" panose="02040502050405020303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Affiliation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9067091-6075-4EAE-9210-47B754F619F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21263" y="1540993"/>
            <a:ext cx="6810728" cy="408305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271463" indent="-271463"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 Biography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BAE9CF1-90DD-460F-B867-8D4798DB84F1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5699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0C72124-3F16-4004-9FB9-91677CD4E0D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98487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0C72124-3F16-4004-9FB9-91677CD4E0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 descr="Icon&#10;&#10;Description automatically generated with medium confidence">
            <a:extLst>
              <a:ext uri="{FF2B5EF4-FFF2-40B4-BE49-F238E27FC236}">
                <a16:creationId xmlns:a16="http://schemas.microsoft.com/office/drawing/2014/main" id="{B1B86DA4-DC93-1340-8A8F-876DA915AAF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760" y="402109"/>
            <a:ext cx="2312692" cy="48181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27FA7D8-1320-4284-A534-4C56990B424C}"/>
              </a:ext>
            </a:extLst>
          </p:cNvPr>
          <p:cNvSpPr/>
          <p:nvPr userDrawn="1"/>
        </p:nvSpPr>
        <p:spPr>
          <a:xfrm>
            <a:off x="6504000" y="0"/>
            <a:ext cx="5688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0AA850F-4856-780F-75AB-601CBF414C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0289" y="2485107"/>
            <a:ext cx="4425597" cy="1573617"/>
          </a:xfrm>
        </p:spPr>
        <p:txBody>
          <a:bodyPr vert="horz" anchor="b">
            <a:noAutofit/>
          </a:bodyPr>
          <a:lstStyle>
            <a:lvl1pPr algn="ctr">
              <a:defRPr sz="8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Q&amp;A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D681E06-8F02-FE63-45EE-78A83088CE2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29880" y="1110880"/>
            <a:ext cx="4636241" cy="4636241"/>
          </a:xfrm>
          <a:prstGeom prst="rect">
            <a:avLst/>
          </a:prstGeom>
        </p:spPr>
      </p:pic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26AB4000-6D56-2BA3-99EC-6C9A25CA122E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00" y="6408810"/>
            <a:ext cx="1042286" cy="21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9220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7D5B23F-83AB-4E2D-AD54-64F8B15EFB8B}"/>
              </a:ext>
            </a:extLst>
          </p:cNvPr>
          <p:cNvSpPr/>
          <p:nvPr/>
        </p:nvSpPr>
        <p:spPr>
          <a:xfrm>
            <a:off x="0" y="1140542"/>
            <a:ext cx="12192000" cy="5717458"/>
          </a:xfrm>
          <a:prstGeom prst="rect">
            <a:avLst/>
          </a:prstGeom>
          <a:solidFill>
            <a:srgbClr val="123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355B9AB3-CD3D-4629-ACA4-94AB0EEF3E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140541"/>
            <a:ext cx="12192000" cy="401724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picture icon </a:t>
            </a:r>
            <a:br>
              <a:rPr lang="en-US" dirty="0"/>
            </a:br>
            <a:r>
              <a:rPr lang="en-US" dirty="0"/>
              <a:t>to add picture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F83FB30E-81B4-49D9-A867-93924EE1BA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58250"/>
            <a:ext cx="12192000" cy="101677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FontTx/>
              <a:buNone/>
              <a:defRPr sz="5500" b="1" i="0">
                <a:solidFill>
                  <a:srgbClr val="18B7FB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FontTx/>
              <a:buNone/>
              <a:defRPr sz="5000" b="0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2pPr>
            <a:lvl3pPr marL="914400" indent="0">
              <a:buFontTx/>
              <a:buNone/>
              <a:defRPr sz="5000" b="0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3pPr>
            <a:lvl4pPr marL="1371600" indent="0">
              <a:buFontTx/>
              <a:buNone/>
              <a:defRPr sz="5000" b="0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4pPr>
            <a:lvl5pPr marL="1828800" indent="0">
              <a:buFontTx/>
              <a:buNone/>
              <a:defRPr sz="5000" b="0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5pPr>
          </a:lstStyle>
          <a:p>
            <a:pPr lvl="0"/>
            <a:r>
              <a:rPr lang="en-US" dirty="0"/>
              <a:t>Thank You!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FE082C-192A-465C-9908-3BCF7A1FFB18}"/>
              </a:ext>
            </a:extLst>
          </p:cNvPr>
          <p:cNvGrpSpPr/>
          <p:nvPr userDrawn="1"/>
        </p:nvGrpSpPr>
        <p:grpSpPr>
          <a:xfrm>
            <a:off x="501867" y="315378"/>
            <a:ext cx="11318038" cy="658599"/>
            <a:chOff x="501867" y="315378"/>
            <a:chExt cx="11318038" cy="658599"/>
          </a:xfrm>
        </p:grpSpPr>
        <p:pic>
          <p:nvPicPr>
            <p:cNvPr id="13" name="Picture 12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00B3EEBE-2B41-420D-958B-6F0B0ADCC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1867" y="315378"/>
              <a:ext cx="2759494" cy="57489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3C81DDC-BFF8-49EB-B4E5-583B63F05064}"/>
                </a:ext>
              </a:extLst>
            </p:cNvPr>
            <p:cNvSpPr/>
            <p:nvPr/>
          </p:nvSpPr>
          <p:spPr>
            <a:xfrm>
              <a:off x="4314901" y="681589"/>
              <a:ext cx="7505004" cy="292388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r"/>
              <a:r>
                <a:rPr lang="en-US" sz="1300" b="1" i="0" u="none" strike="noStrike" spc="100" baseline="0" dirty="0">
                  <a:solidFill>
                    <a:schemeClr val="tx2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ENABLING DISCOVERY  </a:t>
              </a:r>
              <a:r>
                <a:rPr lang="en-US" sz="1300" b="1" i="0" u="none" strike="noStrike" spc="100" baseline="0" dirty="0">
                  <a:solidFill>
                    <a:srgbClr val="198C53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|</a:t>
              </a:r>
              <a:r>
                <a:rPr lang="en-US" sz="1300" b="1" i="0" u="none" strike="noStrike" spc="100" baseline="0" dirty="0">
                  <a:solidFill>
                    <a:schemeClr val="tx2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POWERING EDUCATION  </a:t>
              </a:r>
              <a:r>
                <a:rPr lang="en-US" sz="1300" b="1" i="0" u="none" strike="noStrike" spc="100" baseline="0" dirty="0">
                  <a:solidFill>
                    <a:srgbClr val="18C76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|</a:t>
              </a:r>
              <a:r>
                <a:rPr lang="en-US" sz="1300" b="1" i="0" u="none" strike="noStrike" spc="100" baseline="0" dirty="0">
                  <a:solidFill>
                    <a:schemeClr val="tx2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SHAPING WORKFORCES</a:t>
              </a:r>
              <a:endParaRPr lang="en-US" sz="1300" b="1" i="0" spc="100" baseline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0359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>
          <p15:clr>
            <a:srgbClr val="FBAE40"/>
          </p15:clr>
        </p15:guide>
        <p15:guide id="2" orient="horz" pos="720">
          <p15:clr>
            <a:srgbClr val="FBAE40"/>
          </p15:clr>
        </p15:guide>
        <p15:guide id="3" pos="312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94B15057-5255-48D5-971D-C3B52137EB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491957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94B15057-5255-48D5-971D-C3B52137EB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4B281073-77D8-4672-A964-87D29A16BF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259840"/>
            <a:ext cx="4092720" cy="379386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1"/>
            </a:lvl1pPr>
          </a:lstStyle>
          <a:p>
            <a:r>
              <a:rPr lang="en-US" dirty="0"/>
              <a:t>Click picture icon </a:t>
            </a:r>
            <a:br>
              <a:rPr lang="en-US" dirty="0"/>
            </a:br>
            <a:r>
              <a:rPr lang="en-US" dirty="0"/>
              <a:t>to add picture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E046898C-AA45-4CC2-B538-1F7C775C28C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36721" y="1259840"/>
            <a:ext cx="2885439" cy="180848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1"/>
            </a:lvl1pPr>
          </a:lstStyle>
          <a:p>
            <a:r>
              <a:rPr lang="en-US" dirty="0"/>
              <a:t>Click picture icon </a:t>
            </a:r>
            <a:br>
              <a:rPr lang="en-US" dirty="0"/>
            </a:br>
            <a:r>
              <a:rPr lang="en-US" dirty="0"/>
              <a:t>to add picture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B5485C4B-0241-4528-B909-076448E8630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66160" y="1259840"/>
            <a:ext cx="4925839" cy="241808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1"/>
            </a:lvl1pPr>
          </a:lstStyle>
          <a:p>
            <a:r>
              <a:rPr lang="en-US" dirty="0"/>
              <a:t>Click picture icon </a:t>
            </a:r>
            <a:br>
              <a:rPr lang="en-US" dirty="0"/>
            </a:br>
            <a:r>
              <a:rPr lang="en-US" dirty="0"/>
              <a:t>to add picture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3FFA8D79-EBD9-4243-9DDD-1F911FE8AB1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36721" y="3212320"/>
            <a:ext cx="2885439" cy="364568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1"/>
            </a:lvl1pPr>
          </a:lstStyle>
          <a:p>
            <a:r>
              <a:rPr lang="en-US"/>
              <a:t>Click picture icon </a:t>
            </a:r>
            <a:br>
              <a:rPr lang="en-US"/>
            </a:br>
            <a:r>
              <a:rPr lang="en-US"/>
              <a:t>to add picture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5EA27642-E0C3-4D96-9A37-6103E5580CB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" y="5197720"/>
            <a:ext cx="4092718" cy="166028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1"/>
            </a:lvl1pPr>
          </a:lstStyle>
          <a:p>
            <a:r>
              <a:rPr lang="en-US"/>
              <a:t>Click picture icon </a:t>
            </a:r>
            <a:br>
              <a:rPr lang="en-US"/>
            </a:br>
            <a:r>
              <a:rPr lang="en-US"/>
              <a:t>to add picture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F1472D1B-98D6-49B1-BCDB-49992B549AC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266160" y="3821920"/>
            <a:ext cx="4925839" cy="303608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1"/>
            </a:lvl1pPr>
          </a:lstStyle>
          <a:p>
            <a:r>
              <a:rPr lang="en-US" dirty="0"/>
              <a:t>Click picture icon </a:t>
            </a:r>
            <a:br>
              <a:rPr lang="en-US" dirty="0"/>
            </a:br>
            <a:r>
              <a:rPr lang="en-US" dirty="0"/>
              <a:t>to add picture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D998EBF-0298-471A-8BC2-516F19C0BF9D}"/>
              </a:ext>
            </a:extLst>
          </p:cNvPr>
          <p:cNvGrpSpPr/>
          <p:nvPr userDrawn="1"/>
        </p:nvGrpSpPr>
        <p:grpSpPr>
          <a:xfrm>
            <a:off x="501867" y="315378"/>
            <a:ext cx="11318038" cy="658599"/>
            <a:chOff x="501867" y="315378"/>
            <a:chExt cx="11318038" cy="658599"/>
          </a:xfrm>
        </p:grpSpPr>
        <p:pic>
          <p:nvPicPr>
            <p:cNvPr id="16" name="Picture 15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25E916F1-B188-49CB-A4CD-14CE17ED8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1867" y="315378"/>
              <a:ext cx="2759494" cy="574894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03C0024-F000-47FE-8E45-2E05D09EE934}"/>
                </a:ext>
              </a:extLst>
            </p:cNvPr>
            <p:cNvSpPr/>
            <p:nvPr/>
          </p:nvSpPr>
          <p:spPr>
            <a:xfrm>
              <a:off x="4314901" y="681589"/>
              <a:ext cx="7505004" cy="292388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r"/>
              <a:r>
                <a:rPr lang="en-US" sz="1300" b="1" i="0" u="none" strike="noStrike" spc="100" baseline="0" dirty="0">
                  <a:solidFill>
                    <a:schemeClr val="tx2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ENABLING DISCOVERY  </a:t>
              </a:r>
              <a:r>
                <a:rPr lang="en-US" sz="1300" b="1" i="0" u="none" strike="noStrike" spc="100" baseline="0" dirty="0">
                  <a:solidFill>
                    <a:srgbClr val="198C53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|</a:t>
              </a:r>
              <a:r>
                <a:rPr lang="en-US" sz="1300" b="1" i="0" u="none" strike="noStrike" spc="100" baseline="0" dirty="0">
                  <a:solidFill>
                    <a:schemeClr val="tx2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POWERING EDUCATION  </a:t>
              </a:r>
              <a:r>
                <a:rPr lang="en-US" sz="1300" b="1" i="0" u="none" strike="noStrike" spc="100" baseline="0" dirty="0">
                  <a:solidFill>
                    <a:srgbClr val="18C76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|</a:t>
              </a:r>
              <a:r>
                <a:rPr lang="en-US" sz="1300" b="1" i="0" u="none" strike="noStrike" spc="100" baseline="0" dirty="0">
                  <a:solidFill>
                    <a:schemeClr val="tx2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SHAPING WORKFORCES</a:t>
              </a:r>
              <a:endParaRPr lang="en-US" sz="1300" b="1" i="0" spc="100" baseline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2002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>
          <p15:clr>
            <a:srgbClr val="FBAE40"/>
          </p15:clr>
        </p15:guide>
        <p15:guide id="2" orient="horz" pos="720">
          <p15:clr>
            <a:srgbClr val="FBAE40"/>
          </p15:clr>
        </p15:guide>
        <p15:guide id="3" pos="312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32B6ED2E-6EB4-4D5E-BD3B-541FCB407DE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873341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32B6ED2E-6EB4-4D5E-BD3B-541FCB407D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96286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01014C-621F-ED4D-9373-C0F9B67B5C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</a:p>
        </p:txBody>
      </p:sp>
    </p:spTree>
    <p:extLst>
      <p:ext uri="{BB962C8B-B14F-4D97-AF65-F5344CB8AC3E}">
        <p14:creationId xmlns:p14="http://schemas.microsoft.com/office/powerpoint/2010/main" val="29033475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7DC5E688-C2E5-4277-990B-6C681C2B094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721063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7DC5E688-C2E5-4277-990B-6C681C2B09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" name="Rectangle 79">
            <a:extLst>
              <a:ext uri="{FF2B5EF4-FFF2-40B4-BE49-F238E27FC236}">
                <a16:creationId xmlns:a16="http://schemas.microsoft.com/office/drawing/2014/main" id="{31ABB84C-6B4E-1C4E-8C0E-67575A2BBD32}"/>
              </a:ext>
            </a:extLst>
          </p:cNvPr>
          <p:cNvSpPr/>
          <p:nvPr/>
        </p:nvSpPr>
        <p:spPr>
          <a:xfrm>
            <a:off x="309814" y="4523831"/>
            <a:ext cx="2979796" cy="29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b"/>
          <a:lstStyle/>
          <a:p>
            <a:pPr lvl="0"/>
            <a:r>
              <a:rPr lang="en-US" sz="1400" b="1" dirty="0">
                <a:solidFill>
                  <a:srgbClr val="383838"/>
                </a:solidFill>
              </a:rPr>
              <a:t>CHART DATA COLOR ORDER</a:t>
            </a:r>
          </a:p>
        </p:txBody>
      </p:sp>
      <p:graphicFrame>
        <p:nvGraphicFramePr>
          <p:cNvPr id="86" name="Chart 85">
            <a:extLst>
              <a:ext uri="{FF2B5EF4-FFF2-40B4-BE49-F238E27FC236}">
                <a16:creationId xmlns:a16="http://schemas.microsoft.com/office/drawing/2014/main" id="{461A0CF1-FFEB-8145-A189-E876094C02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991646"/>
              </p:ext>
            </p:extLst>
          </p:nvPr>
        </p:nvGraphicFramePr>
        <p:xfrm>
          <a:off x="529073" y="4807178"/>
          <a:ext cx="2342167" cy="1631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7" name="Chart 86">
            <a:extLst>
              <a:ext uri="{FF2B5EF4-FFF2-40B4-BE49-F238E27FC236}">
                <a16:creationId xmlns:a16="http://schemas.microsoft.com/office/drawing/2014/main" id="{47AB0E55-9F79-164F-94E3-85DBE1D30D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9398242"/>
              </p:ext>
            </p:extLst>
          </p:nvPr>
        </p:nvGraphicFramePr>
        <p:xfrm>
          <a:off x="2808399" y="4780116"/>
          <a:ext cx="2342167" cy="1631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31" name="Group 130">
            <a:extLst>
              <a:ext uri="{FF2B5EF4-FFF2-40B4-BE49-F238E27FC236}">
                <a16:creationId xmlns:a16="http://schemas.microsoft.com/office/drawing/2014/main" id="{83F07854-8504-43DF-990D-12684FB84774}"/>
              </a:ext>
            </a:extLst>
          </p:cNvPr>
          <p:cNvGrpSpPr/>
          <p:nvPr/>
        </p:nvGrpSpPr>
        <p:grpSpPr>
          <a:xfrm>
            <a:off x="309814" y="3151460"/>
            <a:ext cx="2979796" cy="1204033"/>
            <a:chOff x="309814" y="2146392"/>
            <a:chExt cx="2979796" cy="1440071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861CF746-360F-441B-82BD-3CF948A62FB0}"/>
                </a:ext>
              </a:extLst>
            </p:cNvPr>
            <p:cNvSpPr/>
            <p:nvPr/>
          </p:nvSpPr>
          <p:spPr>
            <a:xfrm>
              <a:off x="309814" y="2146392"/>
              <a:ext cx="2979796" cy="3572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marL="0" lvl="0" indent="-341313">
                <a:spcAft>
                  <a:spcPts val="600"/>
                </a:spcAft>
              </a:pPr>
              <a:r>
                <a:rPr lang="en-US" sz="1400" b="0" i="0" dirty="0">
                  <a:solidFill>
                    <a:schemeClr val="tx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HIGHLIGHTS</a:t>
              </a:r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338FCEA4-ADFD-46BB-9C86-2B671B04E5E1}"/>
                </a:ext>
              </a:extLst>
            </p:cNvPr>
            <p:cNvGrpSpPr/>
            <p:nvPr userDrawn="1"/>
          </p:nvGrpSpPr>
          <p:grpSpPr>
            <a:xfrm>
              <a:off x="309814" y="2503623"/>
              <a:ext cx="2555919" cy="1082840"/>
              <a:chOff x="309814" y="3258214"/>
              <a:chExt cx="2555919" cy="1082840"/>
            </a:xfrm>
          </p:grpSpPr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D1D0D2F6-1C6C-4AC1-A398-50D50B202B05}"/>
                  </a:ext>
                </a:extLst>
              </p:cNvPr>
              <p:cNvSpPr/>
              <p:nvPr/>
            </p:nvSpPr>
            <p:spPr>
              <a:xfrm>
                <a:off x="309814" y="3258214"/>
                <a:ext cx="1267568" cy="1082840"/>
              </a:xfrm>
              <a:prstGeom prst="rect">
                <a:avLst/>
              </a:prstGeom>
              <a:solidFill>
                <a:srgbClr val="DA00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5560" tIns="35560" rIns="35560" bIns="35560" rtlCol="0" anchor="t"/>
              <a:lstStyle/>
              <a:p>
                <a:pPr marL="4763" lvl="1" algn="l" defTabSz="914400" rtl="0" eaLnBrk="1" latinLnBrk="0" hangingPunct="1">
                  <a:spcAft>
                    <a:spcPts val="600"/>
                  </a:spcAft>
                </a:pPr>
                <a:r>
                  <a:rPr lang="de-DE" sz="900" b="0" i="0" kern="1200" dirty="0">
                    <a:solidFill>
                      <a:schemeClr val="bg1"/>
                    </a:solidFill>
                    <a:latin typeface="+mn-lt"/>
                    <a:ea typeface="Verdana" panose="020B0604030504040204" pitchFamily="34" charset="0"/>
                    <a:cs typeface="Verdana" panose="020B0604030504040204" pitchFamily="34" charset="0"/>
                  </a:rPr>
                  <a:t>Highlight Red</a:t>
                </a:r>
              </a:p>
              <a:p>
                <a:pPr marL="4763" lvl="1" algn="l" defTabSz="914400" rtl="0" eaLnBrk="1" latinLnBrk="0" hangingPunct="1">
                  <a:spcAft>
                    <a:spcPts val="600"/>
                  </a:spcAft>
                </a:pPr>
                <a:r>
                  <a:rPr lang="de-DE" sz="900" b="0" i="0" kern="1200" dirty="0">
                    <a:solidFill>
                      <a:schemeClr val="bg1"/>
                    </a:solidFill>
                    <a:latin typeface="+mn-lt"/>
                    <a:ea typeface="Verdana" panose="020B0604030504040204" pitchFamily="34" charset="0"/>
                    <a:cs typeface="Verdana" panose="020B0604030504040204" pitchFamily="34" charset="0"/>
                  </a:rPr>
                  <a:t>RGB: 218, 0, 53</a:t>
                </a:r>
                <a:endParaRPr lang="en-US" sz="900" b="0" i="0" kern="1200" dirty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FF2EF778-2243-4442-B1AF-19ADCBF487FA}"/>
                  </a:ext>
                </a:extLst>
              </p:cNvPr>
              <p:cNvSpPr/>
              <p:nvPr/>
            </p:nvSpPr>
            <p:spPr>
              <a:xfrm>
                <a:off x="1602524" y="3258214"/>
                <a:ext cx="1263209" cy="1082840"/>
              </a:xfrm>
              <a:prstGeom prst="rect">
                <a:avLst/>
              </a:prstGeom>
              <a:solidFill>
                <a:srgbClr val="FFC8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5560" tIns="35560" rIns="35560" bIns="35560" rtlCol="0" anchor="t"/>
              <a:lstStyle/>
              <a:p>
                <a:pPr marL="4763" lvl="1">
                  <a:spcAft>
                    <a:spcPts val="600"/>
                  </a:spcAft>
                </a:pPr>
                <a:r>
                  <a:rPr lang="en-US" sz="900" b="0" i="0" dirty="0">
                    <a:solidFill>
                      <a:srgbClr val="383838"/>
                    </a:solidFill>
                    <a:latin typeface="+mn-lt"/>
                    <a:ea typeface="Verdana" panose="020B0604030504040204" pitchFamily="34" charset="0"/>
                    <a:cs typeface="Verdana" panose="020B0604030504040204" pitchFamily="34" charset="0"/>
                  </a:rPr>
                  <a:t>Highlight Yellow</a:t>
                </a:r>
              </a:p>
              <a:p>
                <a:pPr marL="4763" lvl="1">
                  <a:spcAft>
                    <a:spcPts val="600"/>
                  </a:spcAft>
                </a:pPr>
                <a:r>
                  <a:rPr lang="en-US" sz="900" b="0" i="0" dirty="0">
                    <a:solidFill>
                      <a:srgbClr val="383838"/>
                    </a:solidFill>
                    <a:latin typeface="+mn-lt"/>
                    <a:ea typeface="Verdana" panose="020B0604030504040204" pitchFamily="34" charset="0"/>
                    <a:cs typeface="Verdana" panose="020B0604030504040204" pitchFamily="34" charset="0"/>
                  </a:rPr>
                  <a:t>RGB: 255, 200, 5</a:t>
                </a:r>
                <a:endParaRPr lang="en-US" sz="900" b="1" dirty="0">
                  <a:solidFill>
                    <a:srgbClr val="383838"/>
                  </a:solidFill>
                  <a:latin typeface="+mn-lt"/>
                </a:endParaRPr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5F11982-2187-4B36-99BD-2EE250828F3C}"/>
              </a:ext>
            </a:extLst>
          </p:cNvPr>
          <p:cNvGrpSpPr/>
          <p:nvPr userDrawn="1"/>
        </p:nvGrpSpPr>
        <p:grpSpPr>
          <a:xfrm>
            <a:off x="309814" y="406083"/>
            <a:ext cx="11572372" cy="2577039"/>
            <a:chOff x="309814" y="406083"/>
            <a:chExt cx="11572372" cy="2577039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B895917-B988-4105-BE34-789F49CDD39C}"/>
                </a:ext>
              </a:extLst>
            </p:cNvPr>
            <p:cNvGrpSpPr/>
            <p:nvPr userDrawn="1"/>
          </p:nvGrpSpPr>
          <p:grpSpPr>
            <a:xfrm>
              <a:off x="309814" y="406083"/>
              <a:ext cx="11572372" cy="1204668"/>
              <a:chOff x="309814" y="406083"/>
              <a:chExt cx="11572372" cy="1204668"/>
            </a:xfrm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30304DEF-8721-4514-9083-6374ACB2C161}"/>
                  </a:ext>
                </a:extLst>
              </p:cNvPr>
              <p:cNvSpPr/>
              <p:nvPr/>
            </p:nvSpPr>
            <p:spPr>
              <a:xfrm>
                <a:off x="309814" y="406083"/>
                <a:ext cx="2979796" cy="2986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marL="0" lvl="0" indent="-341313">
                  <a:spcAft>
                    <a:spcPts val="600"/>
                  </a:spcAft>
                </a:pPr>
                <a:r>
                  <a:rPr lang="en-US" sz="1400" b="0" i="0" dirty="0">
                    <a:solidFill>
                      <a:schemeClr val="tx1"/>
                    </a:solidFill>
                    <a:latin typeface="+mn-lt"/>
                    <a:ea typeface="Verdana" panose="020B0604030504040204" pitchFamily="34" charset="0"/>
                    <a:cs typeface="Verdana" panose="020B0604030504040204" pitchFamily="34" charset="0"/>
                  </a:rPr>
                  <a:t>PRIMARY COLORS</a:t>
                </a:r>
              </a:p>
            </p:txBody>
          </p: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3C2F7B13-E575-482C-A095-CC57D4D2060C}"/>
                  </a:ext>
                </a:extLst>
              </p:cNvPr>
              <p:cNvGrpSpPr/>
              <p:nvPr userDrawn="1"/>
            </p:nvGrpSpPr>
            <p:grpSpPr>
              <a:xfrm>
                <a:off x="309815" y="704761"/>
                <a:ext cx="11572371" cy="905990"/>
                <a:chOff x="309815" y="704761"/>
                <a:chExt cx="11572371" cy="905990"/>
              </a:xfrm>
            </p:grpSpPr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D9EF3439-1D7A-41B4-83A3-A44EF2E2BF1B}"/>
                    </a:ext>
                  </a:extLst>
                </p:cNvPr>
                <p:cNvGrpSpPr/>
                <p:nvPr userDrawn="1"/>
              </p:nvGrpSpPr>
              <p:grpSpPr>
                <a:xfrm>
                  <a:off x="309815" y="704761"/>
                  <a:ext cx="10303764" cy="905990"/>
                  <a:chOff x="309815" y="704761"/>
                  <a:chExt cx="10303764" cy="905990"/>
                </a:xfrm>
              </p:grpSpPr>
              <p:sp>
                <p:nvSpPr>
                  <p:cNvPr id="66" name="Rectangle 65">
                    <a:extLst>
                      <a:ext uri="{FF2B5EF4-FFF2-40B4-BE49-F238E27FC236}">
                        <a16:creationId xmlns:a16="http://schemas.microsoft.com/office/drawing/2014/main" id="{C68373F9-59A8-420E-A1E7-FA0B3B791BC2}"/>
                      </a:ext>
                    </a:extLst>
                  </p:cNvPr>
                  <p:cNvSpPr/>
                  <p:nvPr/>
                </p:nvSpPr>
                <p:spPr>
                  <a:xfrm>
                    <a:off x="8339368" y="704761"/>
                    <a:ext cx="1127129" cy="905990"/>
                  </a:xfrm>
                  <a:prstGeom prst="rect">
                    <a:avLst/>
                  </a:prstGeom>
                  <a:solidFill>
                    <a:srgbClr val="EFEF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5560" tIns="35560" rIns="35560" bIns="35560" rtlCol="0" anchor="t"/>
                  <a:lstStyle/>
                  <a:p>
                    <a:pPr marL="4763" lvl="1">
                      <a:spcAft>
                        <a:spcPts val="600"/>
                      </a:spcAft>
                    </a:pPr>
                    <a:r>
                      <a:rPr lang="en-US" sz="900" b="0" i="0" dirty="0">
                        <a:solidFill>
                          <a:srgbClr val="383838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Light Gray 2</a:t>
                    </a:r>
                  </a:p>
                  <a:p>
                    <a:pPr marL="4763" lvl="1">
                      <a:spcAft>
                        <a:spcPts val="600"/>
                      </a:spcAft>
                    </a:pPr>
                    <a:r>
                      <a:rPr lang="en-US" sz="900" b="0" i="0" dirty="0">
                        <a:solidFill>
                          <a:srgbClr val="383838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RGB: 239, 239, 240</a:t>
                    </a:r>
                  </a:p>
                </p:txBody>
              </p:sp>
              <p:sp>
                <p:nvSpPr>
                  <p:cNvPr id="67" name="Rectangle 66">
                    <a:extLst>
                      <a:ext uri="{FF2B5EF4-FFF2-40B4-BE49-F238E27FC236}">
                        <a16:creationId xmlns:a16="http://schemas.microsoft.com/office/drawing/2014/main" id="{878F79E2-2E70-47E5-BC3E-103CFA346B94}"/>
                      </a:ext>
                    </a:extLst>
                  </p:cNvPr>
                  <p:cNvSpPr/>
                  <p:nvPr/>
                </p:nvSpPr>
                <p:spPr>
                  <a:xfrm>
                    <a:off x="9486450" y="704761"/>
                    <a:ext cx="1127129" cy="905990"/>
                  </a:xfrm>
                  <a:prstGeom prst="rect">
                    <a:avLst/>
                  </a:prstGeom>
                  <a:solidFill>
                    <a:srgbClr val="38383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5560" tIns="35560" rIns="35560" bIns="35560" rtlCol="0" anchor="t"/>
                  <a:lstStyle/>
                  <a:p>
                    <a:pPr marL="4763" lvl="1" algn="l" defTabSz="914400" rtl="0" eaLnBrk="1" latinLnBrk="0" hangingPunct="1">
                      <a:spcAft>
                        <a:spcPts val="600"/>
                      </a:spcAft>
                    </a:pPr>
                    <a:r>
                      <a:rPr lang="en-US" sz="900" b="0" i="0" kern="1200" dirty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Dark Gray for Text</a:t>
                    </a:r>
                  </a:p>
                  <a:p>
                    <a:pPr marL="4763" lvl="1" algn="l" defTabSz="914400" rtl="0" eaLnBrk="1" latinLnBrk="0" hangingPunct="1">
                      <a:spcAft>
                        <a:spcPts val="600"/>
                      </a:spcAft>
                    </a:pPr>
                    <a:r>
                      <a:rPr lang="en-US" sz="900" b="0" i="0" kern="1200" dirty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RGB: 56, 56, 56</a:t>
                    </a:r>
                  </a:p>
                </p:txBody>
              </p:sp>
              <p:sp>
                <p:nvSpPr>
                  <p:cNvPr id="68" name="Rectangle 67">
                    <a:extLst>
                      <a:ext uri="{FF2B5EF4-FFF2-40B4-BE49-F238E27FC236}">
                        <a16:creationId xmlns:a16="http://schemas.microsoft.com/office/drawing/2014/main" id="{62E872B5-A586-4FDD-B1F5-A99A2D987BEF}"/>
                      </a:ext>
                    </a:extLst>
                  </p:cNvPr>
                  <p:cNvSpPr/>
                  <p:nvPr/>
                </p:nvSpPr>
                <p:spPr>
                  <a:xfrm>
                    <a:off x="4898131" y="704761"/>
                    <a:ext cx="1127128" cy="905990"/>
                  </a:xfrm>
                  <a:prstGeom prst="rect">
                    <a:avLst/>
                  </a:prstGeom>
                  <a:solidFill>
                    <a:srgbClr val="50505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5560" tIns="35560" rIns="35560" bIns="35560" rtlCol="0" anchor="t"/>
                  <a:lstStyle/>
                  <a:p>
                    <a:pPr marL="4763" lvl="1">
                      <a:spcAft>
                        <a:spcPts val="600"/>
                      </a:spcAft>
                    </a:pPr>
                    <a:r>
                      <a:rPr lang="en-US" sz="900" b="0" i="0" dirty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Dark Gray 1</a:t>
                    </a:r>
                  </a:p>
                  <a:p>
                    <a:pPr marL="4763" lvl="1">
                      <a:spcAft>
                        <a:spcPts val="600"/>
                      </a:spcAft>
                    </a:pPr>
                    <a:r>
                      <a:rPr lang="en-US" sz="900" b="0" i="0" dirty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RGB: 80, 80, 80</a:t>
                    </a:r>
                  </a:p>
                </p:txBody>
              </p:sp>
              <p:sp>
                <p:nvSpPr>
                  <p:cNvPr id="69" name="Rectangle 68">
                    <a:extLst>
                      <a:ext uri="{FF2B5EF4-FFF2-40B4-BE49-F238E27FC236}">
                        <a16:creationId xmlns:a16="http://schemas.microsoft.com/office/drawing/2014/main" id="{39979196-3F22-494C-A760-563E77EB8451}"/>
                      </a:ext>
                    </a:extLst>
                  </p:cNvPr>
                  <p:cNvSpPr/>
                  <p:nvPr/>
                </p:nvSpPr>
                <p:spPr>
                  <a:xfrm>
                    <a:off x="6045210" y="704761"/>
                    <a:ext cx="1127128" cy="905990"/>
                  </a:xfrm>
                  <a:prstGeom prst="rect">
                    <a:avLst/>
                  </a:prstGeom>
                  <a:solidFill>
                    <a:srgbClr val="8282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5560" tIns="35560" rIns="35560" bIns="35560" rtlCol="0" anchor="t"/>
                  <a:lstStyle/>
                  <a:p>
                    <a:pPr marL="4763" lvl="1">
                      <a:spcAft>
                        <a:spcPts val="600"/>
                      </a:spcAft>
                    </a:pPr>
                    <a:r>
                      <a:rPr lang="en-US" sz="900" b="0" i="0" dirty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Dark Gray 2</a:t>
                    </a:r>
                  </a:p>
                  <a:p>
                    <a:pPr marL="4763" lvl="1">
                      <a:spcAft>
                        <a:spcPts val="600"/>
                      </a:spcAft>
                    </a:pPr>
                    <a:r>
                      <a:rPr lang="en-US" sz="900" b="0" i="0" dirty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RGB: 130, 130, 130</a:t>
                    </a:r>
                  </a:p>
                </p:txBody>
              </p:sp>
              <p:sp>
                <p:nvSpPr>
                  <p:cNvPr id="70" name="Rectangle 69">
                    <a:extLst>
                      <a:ext uri="{FF2B5EF4-FFF2-40B4-BE49-F238E27FC236}">
                        <a16:creationId xmlns:a16="http://schemas.microsoft.com/office/drawing/2014/main" id="{B7D099DF-6DCF-4653-9986-164FBA4349AC}"/>
                      </a:ext>
                    </a:extLst>
                  </p:cNvPr>
                  <p:cNvSpPr/>
                  <p:nvPr/>
                </p:nvSpPr>
                <p:spPr>
                  <a:xfrm>
                    <a:off x="7192289" y="704761"/>
                    <a:ext cx="1127128" cy="905990"/>
                  </a:xfrm>
                  <a:prstGeom prst="rect">
                    <a:avLst/>
                  </a:prstGeom>
                  <a:solidFill>
                    <a:srgbClr val="D8D9D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5560" tIns="35560" rIns="35560" bIns="35560" rtlCol="0" anchor="t"/>
                  <a:lstStyle/>
                  <a:p>
                    <a:pPr marL="4763" lvl="1">
                      <a:spcAft>
                        <a:spcPts val="600"/>
                      </a:spcAft>
                    </a:pPr>
                    <a:r>
                      <a:rPr lang="en-US" sz="900" b="0" i="0" dirty="0">
                        <a:solidFill>
                          <a:srgbClr val="383838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Light Gray 1</a:t>
                    </a:r>
                  </a:p>
                  <a:p>
                    <a:pPr marL="4763" lvl="1">
                      <a:spcAft>
                        <a:spcPts val="600"/>
                      </a:spcAft>
                    </a:pPr>
                    <a:r>
                      <a:rPr lang="en-US" sz="900" b="0" i="0" dirty="0">
                        <a:solidFill>
                          <a:srgbClr val="383838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RGB: 216, 217, 218</a:t>
                    </a:r>
                  </a:p>
                </p:txBody>
              </p:sp>
              <p:sp>
                <p:nvSpPr>
                  <p:cNvPr id="71" name="Rectangle 70">
                    <a:extLst>
                      <a:ext uri="{FF2B5EF4-FFF2-40B4-BE49-F238E27FC236}">
                        <a16:creationId xmlns:a16="http://schemas.microsoft.com/office/drawing/2014/main" id="{DFDE1998-B890-4294-9AA8-519BFEC38322}"/>
                      </a:ext>
                    </a:extLst>
                  </p:cNvPr>
                  <p:cNvSpPr/>
                  <p:nvPr/>
                </p:nvSpPr>
                <p:spPr>
                  <a:xfrm>
                    <a:off x="309815" y="704761"/>
                    <a:ext cx="1127128" cy="905990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5560" tIns="35560" rIns="35560" bIns="35560" rtlCol="0" anchor="t"/>
                  <a:lstStyle/>
                  <a:p>
                    <a:pPr marL="4763" lvl="1">
                      <a:spcAft>
                        <a:spcPts val="600"/>
                      </a:spcAft>
                    </a:pPr>
                    <a:r>
                      <a:rPr lang="en-US" sz="900" b="0" i="0" dirty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Dark Green</a:t>
                    </a:r>
                  </a:p>
                  <a:p>
                    <a:pPr marL="4763" lvl="1">
                      <a:spcAft>
                        <a:spcPts val="600"/>
                      </a:spcAft>
                    </a:pPr>
                    <a:r>
                      <a:rPr lang="en-US" sz="900" b="0" i="0" dirty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RGB: 17, 92, 54</a:t>
                    </a:r>
                  </a:p>
                </p:txBody>
              </p:sp>
              <p:sp>
                <p:nvSpPr>
                  <p:cNvPr id="72" name="Rectangle 71">
                    <a:extLst>
                      <a:ext uri="{FF2B5EF4-FFF2-40B4-BE49-F238E27FC236}">
                        <a16:creationId xmlns:a16="http://schemas.microsoft.com/office/drawing/2014/main" id="{EC54B1A8-941C-4A9C-A701-024561FFE0F7}"/>
                      </a:ext>
                    </a:extLst>
                  </p:cNvPr>
                  <p:cNvSpPr/>
                  <p:nvPr/>
                </p:nvSpPr>
                <p:spPr>
                  <a:xfrm>
                    <a:off x="1456894" y="704761"/>
                    <a:ext cx="1127128" cy="905990"/>
                  </a:xfrm>
                  <a:prstGeom prst="rect">
                    <a:avLst/>
                  </a:prstGeom>
                  <a:solidFill>
                    <a:srgbClr val="198C5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5560" tIns="35560" rIns="35560" bIns="35560" rtlCol="0" anchor="t"/>
                  <a:lstStyle/>
                  <a:p>
                    <a:pPr marL="4763" lvl="1">
                      <a:spcAft>
                        <a:spcPts val="600"/>
                      </a:spcAft>
                    </a:pPr>
                    <a:r>
                      <a:rPr lang="en-US" sz="900" b="0" i="0" dirty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Medium Green</a:t>
                    </a:r>
                  </a:p>
                  <a:p>
                    <a:pPr marL="4763" lvl="1">
                      <a:spcAft>
                        <a:spcPts val="600"/>
                      </a:spcAft>
                    </a:pPr>
                    <a:r>
                      <a:rPr lang="en-US" sz="900" b="0" i="0" dirty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RGB: 25, 140, 83</a:t>
                    </a:r>
                  </a:p>
                </p:txBody>
              </p:sp>
              <p:sp>
                <p:nvSpPr>
                  <p:cNvPr id="73" name="Rectangle 72">
                    <a:extLst>
                      <a:ext uri="{FF2B5EF4-FFF2-40B4-BE49-F238E27FC236}">
                        <a16:creationId xmlns:a16="http://schemas.microsoft.com/office/drawing/2014/main" id="{411C1420-1246-425E-9EBF-8EF46310A740}"/>
                      </a:ext>
                    </a:extLst>
                  </p:cNvPr>
                  <p:cNvSpPr/>
                  <p:nvPr/>
                </p:nvSpPr>
                <p:spPr>
                  <a:xfrm>
                    <a:off x="2603973" y="704761"/>
                    <a:ext cx="1127128" cy="905990"/>
                  </a:xfrm>
                  <a:prstGeom prst="rect">
                    <a:avLst/>
                  </a:prstGeom>
                  <a:solidFill>
                    <a:srgbClr val="18C76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5560" tIns="35560" rIns="35560" bIns="35560" rtlCol="0" anchor="t"/>
                  <a:lstStyle/>
                  <a:p>
                    <a:pPr marL="4763" lvl="1">
                      <a:spcAft>
                        <a:spcPts val="600"/>
                      </a:spcAft>
                    </a:pPr>
                    <a:r>
                      <a:rPr lang="en-US" sz="900" b="0" i="0" dirty="0">
                        <a:solidFill>
                          <a:srgbClr val="383838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Bright Green</a:t>
                    </a:r>
                  </a:p>
                  <a:p>
                    <a:pPr marL="4763" lvl="1">
                      <a:spcAft>
                        <a:spcPts val="600"/>
                      </a:spcAft>
                    </a:pPr>
                    <a:r>
                      <a:rPr lang="en-US" sz="900" b="0" i="0" dirty="0">
                        <a:solidFill>
                          <a:srgbClr val="383838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RGB: 24, 199, 111</a:t>
                    </a:r>
                  </a:p>
                </p:txBody>
              </p:sp>
              <p:sp>
                <p:nvSpPr>
                  <p:cNvPr id="74" name="Rectangle 73">
                    <a:extLst>
                      <a:ext uri="{FF2B5EF4-FFF2-40B4-BE49-F238E27FC236}">
                        <a16:creationId xmlns:a16="http://schemas.microsoft.com/office/drawing/2014/main" id="{FD1B21E1-B013-4753-A7A9-E3F29425ADAA}"/>
                      </a:ext>
                    </a:extLst>
                  </p:cNvPr>
                  <p:cNvSpPr/>
                  <p:nvPr/>
                </p:nvSpPr>
                <p:spPr>
                  <a:xfrm>
                    <a:off x="3751052" y="704761"/>
                    <a:ext cx="1127128" cy="905990"/>
                  </a:xfrm>
                  <a:prstGeom prst="rect">
                    <a:avLst/>
                  </a:prstGeom>
                  <a:solidFill>
                    <a:srgbClr val="31EB8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5560" tIns="35560" rIns="35560" bIns="35560" rtlCol="0" anchor="t"/>
                  <a:lstStyle/>
                  <a:p>
                    <a:pPr marL="4763" lvl="1">
                      <a:spcAft>
                        <a:spcPts val="600"/>
                      </a:spcAft>
                    </a:pPr>
                    <a:r>
                      <a:rPr lang="en-US" sz="900" b="0" i="0" dirty="0">
                        <a:solidFill>
                          <a:srgbClr val="383838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Chart Green</a:t>
                    </a:r>
                  </a:p>
                  <a:p>
                    <a:pPr marL="4763" lvl="1">
                      <a:spcAft>
                        <a:spcPts val="600"/>
                      </a:spcAft>
                    </a:pPr>
                    <a:r>
                      <a:rPr lang="en-US" sz="900" b="0" i="0" dirty="0">
                        <a:solidFill>
                          <a:srgbClr val="383838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RGB: 49, 235,128</a:t>
                    </a:r>
                  </a:p>
                </p:txBody>
              </p:sp>
            </p:grp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4FA1653F-6FEC-40A8-9F99-E79E1073BA1B}"/>
                    </a:ext>
                  </a:extLst>
                </p:cNvPr>
                <p:cNvGrpSpPr/>
                <p:nvPr/>
              </p:nvGrpSpPr>
              <p:grpSpPr>
                <a:xfrm>
                  <a:off x="10613578" y="705396"/>
                  <a:ext cx="1268608" cy="905355"/>
                  <a:chOff x="9579038" y="788714"/>
                  <a:chExt cx="1268608" cy="1046493"/>
                </a:xfrm>
              </p:grpSpPr>
              <p:sp>
                <p:nvSpPr>
                  <p:cNvPr id="63" name="Rectangle 62">
                    <a:extLst>
                      <a:ext uri="{FF2B5EF4-FFF2-40B4-BE49-F238E27FC236}">
                        <a16:creationId xmlns:a16="http://schemas.microsoft.com/office/drawing/2014/main" id="{16F8A2A3-33A3-4DD2-BF48-7A91FC4B3274}"/>
                      </a:ext>
                    </a:extLst>
                  </p:cNvPr>
                  <p:cNvSpPr/>
                  <p:nvPr/>
                </p:nvSpPr>
                <p:spPr>
                  <a:xfrm>
                    <a:off x="9658407" y="1477977"/>
                    <a:ext cx="1189239" cy="35723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40" tIns="45720" rIns="91440" bIns="45720" rtlCol="0" anchor="t"/>
                  <a:lstStyle/>
                  <a:p>
                    <a:pPr marL="4763" lvl="1">
                      <a:spcAft>
                        <a:spcPts val="600"/>
                      </a:spcAft>
                    </a:pPr>
                    <a:r>
                      <a:rPr lang="en-US" sz="800" b="0" i="0" dirty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RGB: 56, 56, 56</a:t>
                    </a:r>
                  </a:p>
                </p:txBody>
              </p:sp>
              <p:sp>
                <p:nvSpPr>
                  <p:cNvPr id="64" name="Rectangle 63">
                    <a:extLst>
                      <a:ext uri="{FF2B5EF4-FFF2-40B4-BE49-F238E27FC236}">
                        <a16:creationId xmlns:a16="http://schemas.microsoft.com/office/drawing/2014/main" id="{93B571AB-094A-4D04-97F5-F435C211DC13}"/>
                      </a:ext>
                    </a:extLst>
                  </p:cNvPr>
                  <p:cNvSpPr/>
                  <p:nvPr/>
                </p:nvSpPr>
                <p:spPr>
                  <a:xfrm>
                    <a:off x="9651931" y="1467529"/>
                    <a:ext cx="1043078" cy="357230"/>
                  </a:xfrm>
                  <a:prstGeom prst="rect">
                    <a:avLst/>
                  </a:prstGeom>
                  <a:solidFill>
                    <a:srgbClr val="18B7F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en-US" sz="900" b="0" i="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(Example)</a:t>
                    </a:r>
                  </a:p>
                </p:txBody>
              </p:sp>
              <p:sp>
                <p:nvSpPr>
                  <p:cNvPr id="65" name="Rectangle 64">
                    <a:extLst>
                      <a:ext uri="{FF2B5EF4-FFF2-40B4-BE49-F238E27FC236}">
                        <a16:creationId xmlns:a16="http://schemas.microsoft.com/office/drawing/2014/main" id="{82902102-EB14-4CAB-B15C-26B94A0A29DC}"/>
                      </a:ext>
                    </a:extLst>
                  </p:cNvPr>
                  <p:cNvSpPr/>
                  <p:nvPr/>
                </p:nvSpPr>
                <p:spPr>
                  <a:xfrm>
                    <a:off x="9579038" y="788714"/>
                    <a:ext cx="1115971" cy="6475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40" tIns="45720" rIns="91440" bIns="45720" rtlCol="0" anchor="t"/>
                  <a:lstStyle/>
                  <a:p>
                    <a:pPr marL="4763" lvl="1">
                      <a:spcAft>
                        <a:spcPts val="600"/>
                      </a:spcAft>
                    </a:pPr>
                    <a:r>
                      <a:rPr lang="en-US" sz="800" b="0" i="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t>Use instead of black for text over a bright color </a:t>
                    </a:r>
                    <a:br>
                      <a:rPr lang="en-US" sz="800" b="0" i="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rPr>
                    </a:br>
                    <a:endParaRPr lang="en-US" sz="800" b="0" i="0" dirty="0">
                      <a:solidFill>
                        <a:schemeClr val="tx1"/>
                      </a:solidFill>
                      <a:latin typeface="+mn-lt"/>
                      <a:ea typeface="Verdana" panose="020B0604030504040204" pitchFamily="34" charset="0"/>
                      <a:cs typeface="Verdana" panose="020B0604030504040204" pitchFamily="34" charset="0"/>
                    </a:endParaRPr>
                  </a:p>
                </p:txBody>
              </p:sp>
            </p:grpSp>
          </p:grp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2F1D9CC-F3EB-4FDB-88F5-31D68CA1455F}"/>
                </a:ext>
              </a:extLst>
            </p:cNvPr>
            <p:cNvGrpSpPr/>
            <p:nvPr/>
          </p:nvGrpSpPr>
          <p:grpSpPr>
            <a:xfrm>
              <a:off x="309814" y="1779089"/>
              <a:ext cx="10303764" cy="1204033"/>
              <a:chOff x="309814" y="2146392"/>
              <a:chExt cx="10303764" cy="1440071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2DA74BD7-4521-4F77-B663-AA3D09E9A6EE}"/>
                  </a:ext>
                </a:extLst>
              </p:cNvPr>
              <p:cNvSpPr/>
              <p:nvPr/>
            </p:nvSpPr>
            <p:spPr>
              <a:xfrm>
                <a:off x="309814" y="2146392"/>
                <a:ext cx="2979796" cy="35723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marL="0" lvl="0" indent="-341313">
                  <a:spcAft>
                    <a:spcPts val="600"/>
                  </a:spcAft>
                </a:pPr>
                <a:r>
                  <a:rPr lang="en-US" sz="1400" b="0" i="0" dirty="0">
                    <a:solidFill>
                      <a:schemeClr val="tx1"/>
                    </a:solidFill>
                    <a:latin typeface="+mn-lt"/>
                    <a:ea typeface="Verdana" panose="020B0604030504040204" pitchFamily="34" charset="0"/>
                    <a:cs typeface="Verdana" panose="020B0604030504040204" pitchFamily="34" charset="0"/>
                  </a:rPr>
                  <a:t>SECONDARY COLORS</a:t>
                </a: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5218946-753F-4E79-A362-3FEF4872F3EC}"/>
                  </a:ext>
                </a:extLst>
              </p:cNvPr>
              <p:cNvGrpSpPr/>
              <p:nvPr userDrawn="1"/>
            </p:nvGrpSpPr>
            <p:grpSpPr>
              <a:xfrm>
                <a:off x="309814" y="2503623"/>
                <a:ext cx="10303764" cy="1082840"/>
                <a:chOff x="309814" y="3258214"/>
                <a:chExt cx="10303764" cy="1082840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E2B1178E-7D85-4CB0-B970-0EDFDB947AA3}"/>
                    </a:ext>
                  </a:extLst>
                </p:cNvPr>
                <p:cNvSpPr/>
                <p:nvPr/>
              </p:nvSpPr>
              <p:spPr>
                <a:xfrm>
                  <a:off x="2890875" y="3258214"/>
                  <a:ext cx="1266806" cy="1082840"/>
                </a:xfrm>
                <a:prstGeom prst="rect">
                  <a:avLst/>
                </a:prstGeom>
                <a:solidFill>
                  <a:srgbClr val="E3549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5560" tIns="35560" rIns="35560" bIns="35560" rtlCol="0" anchor="t"/>
                <a:lstStyle/>
                <a:p>
                  <a:pPr marL="4763" lvl="1">
                    <a:spcAft>
                      <a:spcPts val="600"/>
                    </a:spcAft>
                  </a:pPr>
                  <a:r>
                    <a:rPr lang="en-US" sz="900" b="0" i="0" dirty="0">
                      <a:solidFill>
                        <a:schemeClr val="bg1"/>
                      </a:solidFill>
                      <a:latin typeface="+mn-lt"/>
                      <a:ea typeface="Verdana" panose="020B0604030504040204" pitchFamily="34" charset="0"/>
                      <a:cs typeface="Verdana" panose="020B0604030504040204" pitchFamily="34" charset="0"/>
                    </a:rPr>
                    <a:t>Chart Berry</a:t>
                  </a:r>
                </a:p>
                <a:p>
                  <a:pPr marL="4763" lvl="1">
                    <a:spcAft>
                      <a:spcPts val="600"/>
                    </a:spcAft>
                  </a:pPr>
                  <a:r>
                    <a:rPr lang="en-US" sz="900" b="0" i="0" dirty="0">
                      <a:solidFill>
                        <a:schemeClr val="bg1"/>
                      </a:solidFill>
                      <a:latin typeface="+mn-lt"/>
                      <a:ea typeface="Verdana" panose="020B0604030504040204" pitchFamily="34" charset="0"/>
                      <a:cs typeface="Verdana" panose="020B0604030504040204" pitchFamily="34" charset="0"/>
                    </a:rPr>
                    <a:t>RGB: 227, 84, 158</a:t>
                  </a:r>
                  <a:endParaRPr lang="en-US" sz="900" b="1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D15D6462-5D13-4CEE-B91C-30BE8B25A9A3}"/>
                    </a:ext>
                  </a:extLst>
                </p:cNvPr>
                <p:cNvSpPr/>
                <p:nvPr/>
              </p:nvSpPr>
              <p:spPr>
                <a:xfrm>
                  <a:off x="8047504" y="3258214"/>
                  <a:ext cx="1269721" cy="1082840"/>
                </a:xfrm>
                <a:prstGeom prst="rect">
                  <a:avLst/>
                </a:prstGeom>
                <a:solidFill>
                  <a:srgbClr val="1D8A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5560" tIns="35560" rIns="35560" bIns="35560" rtlCol="0" anchor="t"/>
                <a:lstStyle/>
                <a:p>
                  <a:pPr marL="4763" lvl="1">
                    <a:spcAft>
                      <a:spcPts val="600"/>
                    </a:spcAft>
                  </a:pPr>
                  <a:r>
                    <a:rPr lang="en-US" sz="900" b="0" i="0" dirty="0">
                      <a:solidFill>
                        <a:schemeClr val="bg1"/>
                      </a:solidFill>
                      <a:latin typeface="+mn-lt"/>
                      <a:ea typeface="Verdana" panose="020B0604030504040204" pitchFamily="34" charset="0"/>
                      <a:cs typeface="Verdana" panose="020B0604030504040204" pitchFamily="34" charset="0"/>
                    </a:rPr>
                    <a:t>Chart Blue</a:t>
                  </a:r>
                </a:p>
                <a:p>
                  <a:pPr marL="4763" lvl="1">
                    <a:spcAft>
                      <a:spcPts val="600"/>
                    </a:spcAft>
                  </a:pPr>
                  <a:r>
                    <a:rPr lang="en-US" sz="900" b="0" i="0" dirty="0">
                      <a:solidFill>
                        <a:schemeClr val="bg1"/>
                      </a:solidFill>
                      <a:latin typeface="+mn-lt"/>
                      <a:ea typeface="Verdana" panose="020B0604030504040204" pitchFamily="34" charset="0"/>
                      <a:cs typeface="Verdana" panose="020B0604030504040204" pitchFamily="34" charset="0"/>
                    </a:rPr>
                    <a:t>RGB: 29, 138, 214</a:t>
                  </a:r>
                  <a:endParaRPr lang="en-US" sz="900" b="1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92AD1BFF-55F1-4BA1-9AE6-9A9DBBE35E97}"/>
                    </a:ext>
                  </a:extLst>
                </p:cNvPr>
                <p:cNvSpPr/>
                <p:nvPr/>
              </p:nvSpPr>
              <p:spPr>
                <a:xfrm>
                  <a:off x="309814" y="3258214"/>
                  <a:ext cx="1267568" cy="1082840"/>
                </a:xfrm>
                <a:prstGeom prst="rect">
                  <a:avLst/>
                </a:prstGeom>
                <a:solidFill>
                  <a:srgbClr val="941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5560" tIns="35560" rIns="35560" bIns="35560" rtlCol="0" anchor="t"/>
                <a:lstStyle/>
                <a:p>
                  <a:pPr marL="4763" lvl="1" algn="l" defTabSz="914400" rtl="0" eaLnBrk="1" latinLnBrk="0" hangingPunct="1">
                    <a:spcAft>
                      <a:spcPts val="600"/>
                    </a:spcAft>
                  </a:pPr>
                  <a:r>
                    <a:rPr lang="de-DE" sz="900" b="0" i="0" kern="1200" dirty="0">
                      <a:solidFill>
                        <a:schemeClr val="bg1"/>
                      </a:solidFill>
                      <a:latin typeface="+mn-lt"/>
                      <a:ea typeface="Verdana" panose="020B0604030504040204" pitchFamily="34" charset="0"/>
                      <a:cs typeface="Verdana" panose="020B0604030504040204" pitchFamily="34" charset="0"/>
                    </a:rPr>
                    <a:t>Dark Berry</a:t>
                  </a:r>
                </a:p>
                <a:p>
                  <a:pPr marL="4763" lvl="1" algn="l" defTabSz="914400" rtl="0" eaLnBrk="1" latinLnBrk="0" hangingPunct="1">
                    <a:spcAft>
                      <a:spcPts val="600"/>
                    </a:spcAft>
                  </a:pPr>
                  <a:r>
                    <a:rPr lang="de-DE" sz="900" b="0" i="0" kern="1200" dirty="0">
                      <a:solidFill>
                        <a:schemeClr val="bg1"/>
                      </a:solidFill>
                      <a:latin typeface="+mn-lt"/>
                      <a:ea typeface="Verdana" panose="020B0604030504040204" pitchFamily="34" charset="0"/>
                      <a:cs typeface="Verdana" panose="020B0604030504040204" pitchFamily="34" charset="0"/>
                    </a:rPr>
                    <a:t>RGB: 148, 30, 102</a:t>
                  </a:r>
                  <a:endParaRPr lang="en-US" sz="900" b="0" i="0" kern="1200" dirty="0">
                    <a:solidFill>
                      <a:schemeClr val="bg1"/>
                    </a:solidFill>
                    <a:latin typeface="+mn-lt"/>
                    <a:ea typeface="Verdana" panose="020B0604030504040204" pitchFamily="34" charset="0"/>
                    <a:cs typeface="Verdana" panose="020B0604030504040204" pitchFamily="34" charset="0"/>
                  </a:endParaRP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F55546FE-2B7A-4577-99C0-5352E0AD9005}"/>
                    </a:ext>
                  </a:extLst>
                </p:cNvPr>
                <p:cNvSpPr/>
                <p:nvPr/>
              </p:nvSpPr>
              <p:spPr>
                <a:xfrm>
                  <a:off x="1602524" y="3258214"/>
                  <a:ext cx="1263209" cy="1082840"/>
                </a:xfrm>
                <a:prstGeom prst="rect">
                  <a:avLst/>
                </a:prstGeom>
                <a:solidFill>
                  <a:srgbClr val="B92D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5560" tIns="35560" rIns="35560" bIns="35560" rtlCol="0" anchor="t"/>
                <a:lstStyle/>
                <a:p>
                  <a:pPr marL="4763" lvl="1">
                    <a:spcAft>
                      <a:spcPts val="600"/>
                    </a:spcAft>
                  </a:pPr>
                  <a:r>
                    <a:rPr lang="en-US" sz="900" b="0" i="0" dirty="0">
                      <a:solidFill>
                        <a:schemeClr val="bg1"/>
                      </a:solidFill>
                      <a:latin typeface="+mn-lt"/>
                      <a:ea typeface="Verdana" panose="020B0604030504040204" pitchFamily="34" charset="0"/>
                      <a:cs typeface="Verdana" panose="020B0604030504040204" pitchFamily="34" charset="0"/>
                    </a:rPr>
                    <a:t>Medium Berry</a:t>
                  </a:r>
                </a:p>
                <a:p>
                  <a:pPr marL="4763" lvl="1">
                    <a:spcAft>
                      <a:spcPts val="600"/>
                    </a:spcAft>
                  </a:pPr>
                  <a:r>
                    <a:rPr lang="en-US" sz="900" b="0" i="0" dirty="0">
                      <a:solidFill>
                        <a:schemeClr val="bg1"/>
                      </a:solidFill>
                      <a:latin typeface="+mn-lt"/>
                      <a:ea typeface="Verdana" panose="020B0604030504040204" pitchFamily="34" charset="0"/>
                      <a:cs typeface="Verdana" panose="020B0604030504040204" pitchFamily="34" charset="0"/>
                    </a:rPr>
                    <a:t>RGB: 185, 45, 128</a:t>
                  </a:r>
                  <a:endParaRPr lang="en-US" sz="900" b="1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D6E700AE-0912-409D-91DF-5460307473C8}"/>
                    </a:ext>
                  </a:extLst>
                </p:cNvPr>
                <p:cNvSpPr/>
                <p:nvPr/>
              </p:nvSpPr>
              <p:spPr>
                <a:xfrm>
                  <a:off x="4182823" y="3258214"/>
                  <a:ext cx="1263209" cy="1082840"/>
                </a:xfrm>
                <a:prstGeom prst="rect">
                  <a:avLst/>
                </a:prstGeom>
                <a:solidFill>
                  <a:srgbClr val="FF91A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5560" tIns="35560" rIns="35560" bIns="35560" rtlCol="0" anchor="t"/>
                <a:lstStyle/>
                <a:p>
                  <a:pPr marL="4763" lvl="1">
                    <a:spcAft>
                      <a:spcPts val="600"/>
                    </a:spcAft>
                  </a:pPr>
                  <a:r>
                    <a:rPr lang="en-US" sz="900" b="0" i="0" dirty="0">
                      <a:solidFill>
                        <a:schemeClr val="tx1"/>
                      </a:solidFill>
                      <a:latin typeface="+mn-lt"/>
                      <a:ea typeface="Verdana" panose="020B0604030504040204" pitchFamily="34" charset="0"/>
                      <a:cs typeface="Verdana" panose="020B0604030504040204" pitchFamily="34" charset="0"/>
                    </a:rPr>
                    <a:t>Bright Berry</a:t>
                  </a:r>
                </a:p>
                <a:p>
                  <a:pPr marL="4763" lvl="1">
                    <a:spcAft>
                      <a:spcPts val="600"/>
                    </a:spcAft>
                  </a:pPr>
                  <a:r>
                    <a:rPr lang="en-US" sz="900" b="0" i="0" dirty="0">
                      <a:solidFill>
                        <a:schemeClr val="tx1"/>
                      </a:solidFill>
                      <a:latin typeface="+mn-lt"/>
                      <a:ea typeface="Verdana" panose="020B0604030504040204" pitchFamily="34" charset="0"/>
                      <a:cs typeface="Verdana" panose="020B0604030504040204" pitchFamily="34" charset="0"/>
                    </a:rPr>
                    <a:t>RGB: 255, 145, 170</a:t>
                  </a: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DA296C92-C71A-44AA-BB4A-695D0613FD83}"/>
                    </a:ext>
                  </a:extLst>
                </p:cNvPr>
                <p:cNvSpPr/>
                <p:nvPr/>
              </p:nvSpPr>
              <p:spPr>
                <a:xfrm>
                  <a:off x="5471174" y="3258214"/>
                  <a:ext cx="1263023" cy="1082840"/>
                </a:xfrm>
                <a:prstGeom prst="rect">
                  <a:avLst/>
                </a:prstGeom>
                <a:solidFill>
                  <a:srgbClr val="123D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5560" tIns="35560" rIns="35560" bIns="35560" rtlCol="0" anchor="t"/>
                <a:lstStyle/>
                <a:p>
                  <a:pPr marL="4763" lvl="1">
                    <a:spcAft>
                      <a:spcPts val="600"/>
                    </a:spcAft>
                  </a:pPr>
                  <a:r>
                    <a:rPr lang="en-US" sz="900" b="0" i="0" dirty="0">
                      <a:solidFill>
                        <a:schemeClr val="bg1"/>
                      </a:solidFill>
                      <a:latin typeface="+mn-lt"/>
                      <a:ea typeface="Verdana" panose="020B0604030504040204" pitchFamily="34" charset="0"/>
                      <a:cs typeface="Verdana" panose="020B0604030504040204" pitchFamily="34" charset="0"/>
                    </a:rPr>
                    <a:t>Dark Blue</a:t>
                  </a:r>
                </a:p>
                <a:p>
                  <a:pPr marL="4763" lvl="1">
                    <a:spcAft>
                      <a:spcPts val="600"/>
                    </a:spcAft>
                  </a:pPr>
                  <a:r>
                    <a:rPr lang="en-US" sz="900" b="0" i="0" dirty="0">
                      <a:solidFill>
                        <a:schemeClr val="bg1"/>
                      </a:solidFill>
                      <a:latin typeface="+mn-lt"/>
                      <a:ea typeface="Verdana" panose="020B0604030504040204" pitchFamily="34" charset="0"/>
                      <a:cs typeface="Verdana" panose="020B0604030504040204" pitchFamily="34" charset="0"/>
                    </a:rPr>
                    <a:t>RGB: 18, 61, 128</a:t>
                  </a:r>
                  <a:endParaRPr lang="en-US" sz="900" b="1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D43866D3-7BCC-4E8B-9B6F-FA9C92234112}"/>
                    </a:ext>
                  </a:extLst>
                </p:cNvPr>
                <p:cNvSpPr/>
                <p:nvPr/>
              </p:nvSpPr>
              <p:spPr>
                <a:xfrm>
                  <a:off x="6759339" y="3258214"/>
                  <a:ext cx="1263023" cy="1082840"/>
                </a:xfrm>
                <a:prstGeom prst="rect">
                  <a:avLst/>
                </a:prstGeom>
                <a:solidFill>
                  <a:srgbClr val="1B5BA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5560" tIns="35560" rIns="35560" bIns="35560" rtlCol="0" anchor="t"/>
                <a:lstStyle/>
                <a:p>
                  <a:pPr marL="4763" lvl="1">
                    <a:spcAft>
                      <a:spcPts val="600"/>
                    </a:spcAft>
                  </a:pPr>
                  <a:r>
                    <a:rPr lang="en-US" sz="900" b="0" i="0" dirty="0">
                      <a:solidFill>
                        <a:schemeClr val="bg1"/>
                      </a:solidFill>
                      <a:latin typeface="+mn-lt"/>
                      <a:ea typeface="Verdana" panose="020B0604030504040204" pitchFamily="34" charset="0"/>
                      <a:cs typeface="Verdana" panose="020B0604030504040204" pitchFamily="34" charset="0"/>
                    </a:rPr>
                    <a:t>Medium Blue</a:t>
                  </a:r>
                </a:p>
                <a:p>
                  <a:pPr marL="4763" lvl="1">
                    <a:spcAft>
                      <a:spcPts val="600"/>
                    </a:spcAft>
                  </a:pPr>
                  <a:r>
                    <a:rPr lang="en-US" sz="900" b="0" i="0" dirty="0">
                      <a:solidFill>
                        <a:schemeClr val="bg1"/>
                      </a:solidFill>
                      <a:latin typeface="+mn-lt"/>
                      <a:ea typeface="Verdana" panose="020B0604030504040204" pitchFamily="34" charset="0"/>
                      <a:cs typeface="Verdana" panose="020B0604030504040204" pitchFamily="34" charset="0"/>
                    </a:rPr>
                    <a:t>RGB: 27, 91, 160</a:t>
                  </a:r>
                  <a:endParaRPr lang="en-US" sz="900" b="1" dirty="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75C4DE38-2F74-4DA9-9BE9-DC0F5962575E}"/>
                    </a:ext>
                  </a:extLst>
                </p:cNvPr>
                <p:cNvSpPr/>
                <p:nvPr/>
              </p:nvSpPr>
              <p:spPr>
                <a:xfrm>
                  <a:off x="9342370" y="3258214"/>
                  <a:ext cx="1271208" cy="1082840"/>
                </a:xfrm>
                <a:prstGeom prst="rect">
                  <a:avLst/>
                </a:prstGeom>
                <a:solidFill>
                  <a:srgbClr val="18B7F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5560" tIns="35560" rIns="35560" bIns="35560" rtlCol="0" anchor="t"/>
                <a:lstStyle/>
                <a:p>
                  <a:pPr marL="4763" lvl="1">
                    <a:spcAft>
                      <a:spcPts val="600"/>
                    </a:spcAft>
                  </a:pPr>
                  <a:r>
                    <a:rPr lang="en-US" sz="900" b="0" i="0" dirty="0">
                      <a:solidFill>
                        <a:schemeClr val="tx1"/>
                      </a:solidFill>
                      <a:latin typeface="+mn-lt"/>
                      <a:ea typeface="Verdana" panose="020B0604030504040204" pitchFamily="34" charset="0"/>
                      <a:cs typeface="Verdana" panose="020B0604030504040204" pitchFamily="34" charset="0"/>
                    </a:rPr>
                    <a:t>Bright Blue</a:t>
                  </a:r>
                </a:p>
                <a:p>
                  <a:pPr marL="4763" lvl="1">
                    <a:spcAft>
                      <a:spcPts val="600"/>
                    </a:spcAft>
                  </a:pPr>
                  <a:r>
                    <a:rPr lang="en-US" sz="900" b="0" i="0" dirty="0">
                      <a:solidFill>
                        <a:schemeClr val="tx1"/>
                      </a:solidFill>
                      <a:latin typeface="+mn-lt"/>
                      <a:ea typeface="Verdana" panose="020B0604030504040204" pitchFamily="34" charset="0"/>
                      <a:cs typeface="Verdana" panose="020B0604030504040204" pitchFamily="34" charset="0"/>
                    </a:rPr>
                    <a:t>RGB: 24, 183, 251</a:t>
                  </a:r>
                </a:p>
              </p:txBody>
            </p:sp>
          </p:grpSp>
        </p:grpSp>
      </p:grpSp>
      <p:graphicFrame>
        <p:nvGraphicFramePr>
          <p:cNvPr id="46" name="Chart 45">
            <a:extLst>
              <a:ext uri="{FF2B5EF4-FFF2-40B4-BE49-F238E27FC236}">
                <a16:creationId xmlns:a16="http://schemas.microsoft.com/office/drawing/2014/main" id="{6B9A2D98-4943-114C-970F-D11D5627333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396585888"/>
              </p:ext>
            </p:extLst>
          </p:nvPr>
        </p:nvGraphicFramePr>
        <p:xfrm>
          <a:off x="5159546" y="4780116"/>
          <a:ext cx="2342167" cy="1631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9066757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bas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E1A3F-EAA5-C35B-042F-AEE04751B2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Chart basics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3F0381-2BD2-0C2E-85AA-9678F86DC1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45E60ED-3F6D-8247-D46A-2D76A2A1271B}"/>
              </a:ext>
            </a:extLst>
          </p:cNvPr>
          <p:cNvGraphicFramePr/>
          <p:nvPr userDrawn="1"/>
        </p:nvGraphicFramePr>
        <p:xfrm>
          <a:off x="359999" y="1443110"/>
          <a:ext cx="8128000" cy="4280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peech Bubble: Rectangle 17">
            <a:extLst>
              <a:ext uri="{FF2B5EF4-FFF2-40B4-BE49-F238E27FC236}">
                <a16:creationId xmlns:a16="http://schemas.microsoft.com/office/drawing/2014/main" id="{62CC9071-8179-2D0B-3890-F63E2A5CC06D}"/>
              </a:ext>
            </a:extLst>
          </p:cNvPr>
          <p:cNvSpPr/>
          <p:nvPr userDrawn="1"/>
        </p:nvSpPr>
        <p:spPr>
          <a:xfrm>
            <a:off x="9277165" y="1236760"/>
            <a:ext cx="2050742" cy="926524"/>
          </a:xfrm>
          <a:prstGeom prst="wedgeRectCallout">
            <a:avLst>
              <a:gd name="adj1" fmla="val -249588"/>
              <a:gd name="adj2" fmla="val -5675"/>
            </a:avLst>
          </a:prstGeom>
          <a:solidFill>
            <a:srgbClr val="D8D9DA"/>
          </a:solidFill>
          <a:ln w="63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rgbClr val="383838"/>
                </a:solidFill>
                <a:prstDash val="solid"/>
                <a:miter lim="800000"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sz="1200" b="1" dirty="0"/>
              <a:t>Chart title</a:t>
            </a:r>
            <a:r>
              <a:rPr lang="en-US" sz="1200" dirty="0"/>
              <a:t> should be in Open Sans </a:t>
            </a:r>
            <a:r>
              <a:rPr lang="en-US" sz="1200" dirty="0" err="1"/>
              <a:t>ExtraBold</a:t>
            </a:r>
            <a:r>
              <a:rPr lang="en-US" sz="1200" dirty="0"/>
              <a:t>. All text should be in Wiley Gray (RGB 56/56/56)</a:t>
            </a:r>
            <a:endParaRPr lang="en-US" sz="1200" b="1" dirty="0"/>
          </a:p>
        </p:txBody>
      </p:sp>
      <p:sp>
        <p:nvSpPr>
          <p:cNvPr id="6" name="Speech Bubble: Rectangle 18">
            <a:extLst>
              <a:ext uri="{FF2B5EF4-FFF2-40B4-BE49-F238E27FC236}">
                <a16:creationId xmlns:a16="http://schemas.microsoft.com/office/drawing/2014/main" id="{FDF9FF21-D1D8-C850-807F-98A934A4A2D4}"/>
              </a:ext>
            </a:extLst>
          </p:cNvPr>
          <p:cNvSpPr/>
          <p:nvPr userDrawn="1"/>
        </p:nvSpPr>
        <p:spPr>
          <a:xfrm>
            <a:off x="9277165" y="2464043"/>
            <a:ext cx="2050742" cy="864000"/>
          </a:xfrm>
          <a:prstGeom prst="wedgeRectCallout">
            <a:avLst>
              <a:gd name="adj1" fmla="val -101552"/>
              <a:gd name="adj2" fmla="val -52630"/>
            </a:avLst>
          </a:prstGeom>
          <a:solidFill>
            <a:srgbClr val="D8D9DA"/>
          </a:solidFill>
          <a:ln w="63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rgbClr val="383838"/>
                </a:solidFill>
                <a:prstDash val="solid"/>
                <a:miter lim="800000"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sz="1200" b="1"/>
              <a:t>Gridlines / Y-Axis </a:t>
            </a:r>
            <a:r>
              <a:rPr lang="en-US" sz="1200"/>
              <a:t>are not needed if you have data labels above element</a:t>
            </a:r>
            <a:endParaRPr lang="en-US" sz="1200" b="1"/>
          </a:p>
        </p:txBody>
      </p:sp>
      <p:sp>
        <p:nvSpPr>
          <p:cNvPr id="7" name="Speech Bubble: Rectangle 19">
            <a:extLst>
              <a:ext uri="{FF2B5EF4-FFF2-40B4-BE49-F238E27FC236}">
                <a16:creationId xmlns:a16="http://schemas.microsoft.com/office/drawing/2014/main" id="{AAEDD824-6AFB-7477-706F-AEAB3A0B9D83}"/>
              </a:ext>
            </a:extLst>
          </p:cNvPr>
          <p:cNvSpPr/>
          <p:nvPr userDrawn="1"/>
        </p:nvSpPr>
        <p:spPr>
          <a:xfrm>
            <a:off x="9277165" y="5071034"/>
            <a:ext cx="2050742" cy="864000"/>
          </a:xfrm>
          <a:prstGeom prst="wedgeRectCallout">
            <a:avLst>
              <a:gd name="adj1" fmla="val -112568"/>
              <a:gd name="adj2" fmla="val 909"/>
            </a:avLst>
          </a:prstGeom>
          <a:solidFill>
            <a:srgbClr val="D8D9DA"/>
          </a:solidFill>
          <a:ln w="63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rgbClr val="383838"/>
                </a:solidFill>
                <a:prstDash val="solid"/>
                <a:miter lim="800000"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sz="1200" dirty="0"/>
              <a:t>Add a </a:t>
            </a:r>
            <a:r>
              <a:rPr lang="en-US" sz="1200" b="1" dirty="0"/>
              <a:t>Legend or Key </a:t>
            </a:r>
            <a:r>
              <a:rPr lang="en-US" sz="1200" dirty="0"/>
              <a:t>to provide guidance to the reader</a:t>
            </a:r>
          </a:p>
        </p:txBody>
      </p:sp>
      <p:sp>
        <p:nvSpPr>
          <p:cNvPr id="8" name="Speech Bubble: Rectangle 20">
            <a:extLst>
              <a:ext uri="{FF2B5EF4-FFF2-40B4-BE49-F238E27FC236}">
                <a16:creationId xmlns:a16="http://schemas.microsoft.com/office/drawing/2014/main" id="{427E2A8E-107F-C6A7-009D-CB44A0A4F6A4}"/>
              </a:ext>
            </a:extLst>
          </p:cNvPr>
          <p:cNvSpPr/>
          <p:nvPr userDrawn="1"/>
        </p:nvSpPr>
        <p:spPr>
          <a:xfrm>
            <a:off x="9277165" y="3628802"/>
            <a:ext cx="2050742" cy="1115319"/>
          </a:xfrm>
          <a:prstGeom prst="wedgeRectCallout">
            <a:avLst>
              <a:gd name="adj1" fmla="val -102601"/>
              <a:gd name="adj2" fmla="val -9052"/>
            </a:avLst>
          </a:prstGeom>
          <a:solidFill>
            <a:srgbClr val="D8D9DA"/>
          </a:solidFill>
          <a:ln w="63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rgbClr val="383838"/>
                </a:solidFill>
                <a:prstDash val="solid"/>
                <a:miter lim="800000"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sz="1200" b="1"/>
              <a:t>Category Colors </a:t>
            </a:r>
            <a:r>
              <a:rPr lang="en-US" sz="1200"/>
              <a:t>are defaulted from the template. Do not use more than 6 categories if possible</a:t>
            </a:r>
          </a:p>
        </p:txBody>
      </p:sp>
    </p:spTree>
    <p:extLst>
      <p:ext uri="{BB962C8B-B14F-4D97-AF65-F5344CB8AC3E}">
        <p14:creationId xmlns:p14="http://schemas.microsoft.com/office/powerpoint/2010/main" val="27423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examp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6B08E-C834-1D9C-8C82-01ABB26745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Chart examples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717777-D78A-A5C1-9633-E55641560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US" dirty="0"/>
          </a:p>
        </p:txBody>
      </p:sp>
      <p:graphicFrame>
        <p:nvGraphicFramePr>
          <p:cNvPr id="4" name="Content Placeholder 51">
            <a:extLst>
              <a:ext uri="{FF2B5EF4-FFF2-40B4-BE49-F238E27FC236}">
                <a16:creationId xmlns:a16="http://schemas.microsoft.com/office/drawing/2014/main" id="{4DF3930D-A34E-A5DD-E24A-E03AD9AFA584}"/>
              </a:ext>
            </a:extLst>
          </p:cNvPr>
          <p:cNvGraphicFramePr>
            <a:graphicFrameLocks/>
          </p:cNvGraphicFramePr>
          <p:nvPr userDrawn="1"/>
        </p:nvGraphicFramePr>
        <p:xfrm>
          <a:off x="8232775" y="3675063"/>
          <a:ext cx="3598863" cy="2525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20">
            <a:extLst>
              <a:ext uri="{FF2B5EF4-FFF2-40B4-BE49-F238E27FC236}">
                <a16:creationId xmlns:a16="http://schemas.microsoft.com/office/drawing/2014/main" id="{AFFBDC97-A32E-EAC3-97BC-6AAC058B9DB0}"/>
              </a:ext>
            </a:extLst>
          </p:cNvPr>
          <p:cNvGraphicFramePr>
            <a:graphicFrameLocks/>
          </p:cNvGraphicFramePr>
          <p:nvPr userDrawn="1"/>
        </p:nvGraphicFramePr>
        <p:xfrm>
          <a:off x="358775" y="1016540"/>
          <a:ext cx="3600450" cy="2525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ontent Placeholder 28">
            <a:extLst>
              <a:ext uri="{FF2B5EF4-FFF2-40B4-BE49-F238E27FC236}">
                <a16:creationId xmlns:a16="http://schemas.microsoft.com/office/drawing/2014/main" id="{B83C3AB4-9135-8B78-994F-3BF5025687C4}"/>
              </a:ext>
            </a:extLst>
          </p:cNvPr>
          <p:cNvGraphicFramePr>
            <a:graphicFrameLocks/>
          </p:cNvGraphicFramePr>
          <p:nvPr userDrawn="1"/>
        </p:nvGraphicFramePr>
        <p:xfrm>
          <a:off x="8231996" y="1016001"/>
          <a:ext cx="3600450" cy="2525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ontent Placeholder 41">
            <a:extLst>
              <a:ext uri="{FF2B5EF4-FFF2-40B4-BE49-F238E27FC236}">
                <a16:creationId xmlns:a16="http://schemas.microsoft.com/office/drawing/2014/main" id="{EE85FE2E-1CE4-9AB2-BB1A-3ADD06D588A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44177679"/>
              </p:ext>
            </p:extLst>
          </p:nvPr>
        </p:nvGraphicFramePr>
        <p:xfrm>
          <a:off x="4295775" y="1016000"/>
          <a:ext cx="3600450" cy="2525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ontent Placeholder 44">
            <a:extLst>
              <a:ext uri="{FF2B5EF4-FFF2-40B4-BE49-F238E27FC236}">
                <a16:creationId xmlns:a16="http://schemas.microsoft.com/office/drawing/2014/main" id="{CF34F5F6-1387-CC28-1E7D-124677B5CFB3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4102324551"/>
              </p:ext>
            </p:extLst>
          </p:nvPr>
        </p:nvGraphicFramePr>
        <p:xfrm>
          <a:off x="358775" y="3675063"/>
          <a:ext cx="3600450" cy="2525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Content Placeholder 47">
            <a:extLst>
              <a:ext uri="{FF2B5EF4-FFF2-40B4-BE49-F238E27FC236}">
                <a16:creationId xmlns:a16="http://schemas.microsoft.com/office/drawing/2014/main" id="{82687CBE-6A2C-9185-92E8-297325FEAEC6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493626574"/>
              </p:ext>
            </p:extLst>
          </p:nvPr>
        </p:nvGraphicFramePr>
        <p:xfrm>
          <a:off x="4295775" y="3675063"/>
          <a:ext cx="3600450" cy="2525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1642506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ample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BABDFA6-309E-BDC9-1F7D-008A2B64AD70}"/>
              </a:ext>
            </a:extLst>
          </p:cNvPr>
          <p:cNvSpPr txBox="1"/>
          <p:nvPr userDrawn="1"/>
        </p:nvSpPr>
        <p:spPr>
          <a:xfrm>
            <a:off x="11701335" y="6417194"/>
            <a:ext cx="360000" cy="2160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r"/>
            <a:fld id="{9B6D7789-1921-484D-A3F9-4FF3D340B298}" type="slidenum">
              <a:rPr lang="en-US" sz="1600" b="0" i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r"/>
              <a:t>‹#›</a:t>
            </a:fld>
            <a:endParaRPr lang="en-US" sz="1600" b="0" i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aphicFrame>
        <p:nvGraphicFramePr>
          <p:cNvPr id="2" name="Table 12">
            <a:extLst>
              <a:ext uri="{FF2B5EF4-FFF2-40B4-BE49-F238E27FC236}">
                <a16:creationId xmlns:a16="http://schemas.microsoft.com/office/drawing/2014/main" id="{D1AE4019-EE88-7144-BB5B-61F2491D912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74273116"/>
              </p:ext>
            </p:extLst>
          </p:nvPr>
        </p:nvGraphicFramePr>
        <p:xfrm>
          <a:off x="1" y="729045"/>
          <a:ext cx="12192000" cy="6342602"/>
        </p:xfrm>
        <a:graphic>
          <a:graphicData uri="http://schemas.openxmlformats.org/drawingml/2006/table">
            <a:tbl>
              <a:tblPr firstRow="1" firstCol="1" bandRow="1">
                <a:solidFill>
                  <a:schemeClr val="accent3"/>
                </a:solidFill>
                <a:tableStyleId>{5C22544A-7EE6-4342-B048-85BDC9FD1C3A}</a:tableStyleId>
              </a:tblPr>
              <a:tblGrid>
                <a:gridCol w="848360">
                  <a:extLst>
                    <a:ext uri="{9D8B030D-6E8A-4147-A177-3AD203B41FA5}">
                      <a16:colId xmlns:a16="http://schemas.microsoft.com/office/drawing/2014/main" val="803488884"/>
                    </a:ext>
                  </a:extLst>
                </a:gridCol>
                <a:gridCol w="6733539">
                  <a:extLst>
                    <a:ext uri="{9D8B030D-6E8A-4147-A177-3AD203B41FA5}">
                      <a16:colId xmlns:a16="http://schemas.microsoft.com/office/drawing/2014/main" val="2119114360"/>
                    </a:ext>
                  </a:extLst>
                </a:gridCol>
                <a:gridCol w="4610101">
                  <a:extLst>
                    <a:ext uri="{9D8B030D-6E8A-4147-A177-3AD203B41FA5}">
                      <a16:colId xmlns:a16="http://schemas.microsoft.com/office/drawing/2014/main" val="2378547502"/>
                    </a:ext>
                  </a:extLst>
                </a:gridCol>
              </a:tblGrid>
              <a:tr h="623188">
                <a:tc gridSpan="2">
                  <a:txBody>
                    <a:bodyPr/>
                    <a:lstStyle/>
                    <a:p>
                      <a:r>
                        <a:rPr lang="en-US" sz="2400" b="1" i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FY 22 Objectives</a:t>
                      </a:r>
                    </a:p>
                  </a:txBody>
                  <a:tcPr marL="228600" marR="182880" anchor="ctr">
                    <a:lnL w="12700" cmpd="sng">
                      <a:noFill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2400" b="1" i="0" dirty="0">
                          <a:solidFill>
                            <a:schemeClr val="bg1"/>
                          </a:solidFill>
                          <a:latin typeface="Open Sans Extrabold" panose="020B0606030504020204" pitchFamily="34" charset="0"/>
                          <a:ea typeface="Open Sans Extrabold" panose="020B0606030504020204" pitchFamily="34" charset="0"/>
                          <a:cs typeface="Open Sans Extrabold" panose="020B0606030504020204" pitchFamily="34" charset="0"/>
                        </a:rPr>
                        <a:t>FY 22 Objectives</a:t>
                      </a:r>
                    </a:p>
                  </a:txBody>
                  <a:tcPr marL="228600" marR="1828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400" b="1" i="0" dirty="0">
                          <a:solidFill>
                            <a:srgbClr val="383838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Goals</a:t>
                      </a:r>
                    </a:p>
                  </a:txBody>
                  <a:tcPr marL="182880" marR="18288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B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674107"/>
                  </a:ext>
                </a:extLst>
              </a:tr>
              <a:tr h="9291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400" b="0" i="0" dirty="0">
                          <a:solidFill>
                            <a:schemeClr val="accent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dirty="0">
                          <a:solidFill>
                            <a:schemeClr val="accent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Drive Impact</a:t>
                      </a:r>
                      <a:endParaRPr lang="en-US" sz="1800" b="1" i="0" dirty="0">
                        <a:solidFill>
                          <a:schemeClr val="accent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dirty="0">
                          <a:solidFill>
                            <a:srgbClr val="383838"/>
                          </a:solidFill>
                        </a:rPr>
                        <a:t>Drive positive impact through our products and services, and our culture </a:t>
                      </a:r>
                      <a:br>
                        <a:rPr lang="en-US" sz="1200" b="0" dirty="0">
                          <a:solidFill>
                            <a:srgbClr val="383838"/>
                          </a:solidFill>
                        </a:rPr>
                      </a:br>
                      <a:r>
                        <a:rPr lang="en-US" sz="1200" b="0" dirty="0">
                          <a:solidFill>
                            <a:srgbClr val="383838"/>
                          </a:solidFill>
                        </a:rPr>
                        <a:t>business practices</a:t>
                      </a:r>
                    </a:p>
                  </a:txBody>
                  <a:tcPr marL="0" marR="457200" marT="91440" marB="91440">
                    <a:lnL w="12700" cmpd="sng">
                      <a:noFill/>
                    </a:lnL>
                    <a:lnR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High-impact products and services</a:t>
                      </a:r>
                    </a:p>
                    <a:p>
                      <a:pPr marL="171450" indent="-171450" algn="l" defTabSz="914400" rtl="0" eaLnBrk="1" latinLnBrk="0" hangingPunct="1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Diversity, equity, and inclusion</a:t>
                      </a:r>
                    </a:p>
                    <a:p>
                      <a:pPr marL="171450" indent="-171450" algn="l" defTabSz="914400" rtl="0" eaLnBrk="1" latinLnBrk="0" hangingPunct="1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Protecting the environment – path to net-zero emissions</a:t>
                      </a:r>
                    </a:p>
                  </a:txBody>
                  <a:tcPr marL="274320" marR="274320" marT="91440" marB="91440">
                    <a:lnL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986430"/>
                  </a:ext>
                </a:extLst>
              </a:tr>
              <a:tr h="148940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400" b="0" i="0" dirty="0">
                          <a:solidFill>
                            <a:schemeClr val="accent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dirty="0">
                          <a:solidFill>
                            <a:schemeClr val="accent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Execute our Strategy</a:t>
                      </a:r>
                      <a:endParaRPr lang="en-US" sz="1800" b="1" i="0" dirty="0">
                        <a:solidFill>
                          <a:schemeClr val="accent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i="0" dirty="0">
                          <a:solidFill>
                            <a:srgbClr val="383838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Deliver for Customers  </a:t>
                      </a:r>
                      <a:br>
                        <a:rPr lang="en-US" sz="1200" b="0" dirty="0">
                          <a:solidFill>
                            <a:srgbClr val="383838"/>
                          </a:solidFill>
                        </a:rPr>
                      </a:br>
                      <a:r>
                        <a:rPr lang="en-US" sz="1200" b="0" dirty="0">
                          <a:solidFill>
                            <a:srgbClr val="383838"/>
                          </a:solidFill>
                        </a:rPr>
                        <a:t>Deliver on our strategic plan commitments to serve researchers, </a:t>
                      </a:r>
                      <a:br>
                        <a:rPr lang="en-US" sz="1200" b="0" dirty="0">
                          <a:solidFill>
                            <a:srgbClr val="383838"/>
                          </a:solidFill>
                        </a:rPr>
                      </a:br>
                      <a:r>
                        <a:rPr lang="en-US" sz="1200" b="0" dirty="0">
                          <a:solidFill>
                            <a:srgbClr val="383838"/>
                          </a:solidFill>
                        </a:rPr>
                        <a:t>learners and partners</a:t>
                      </a:r>
                    </a:p>
                  </a:txBody>
                  <a:tcPr marL="0" marR="457200" marT="91440" marB="91440">
                    <a:lnL w="12700" cmpd="sng">
                      <a:noFill/>
                    </a:lnL>
                    <a:lnR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dirty="0"/>
                        <a:t>Research OA acceleration and subscription optimization</a:t>
                      </a:r>
                    </a:p>
                    <a:p>
                      <a:pPr marL="171450" indent="-171450" algn="l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dirty="0"/>
                        <a:t>WES enrollment and marquee partnerships</a:t>
                      </a:r>
                    </a:p>
                    <a:p>
                      <a:pPr marL="171450" indent="-171450" algn="l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dirty="0" err="1"/>
                        <a:t>mthree</a:t>
                      </a:r>
                      <a:r>
                        <a:rPr lang="en-US" sz="1200" dirty="0"/>
                        <a:t> partner and placement growth</a:t>
                      </a:r>
                    </a:p>
                    <a:p>
                      <a:pPr marL="171450" indent="-171450" algn="l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dirty="0"/>
                        <a:t>Strategic employer partnerships at scale</a:t>
                      </a:r>
                    </a:p>
                    <a:p>
                      <a:pPr marL="171450" indent="-171450" algn="l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dirty="0"/>
                        <a:t>APL digital content and courseware growth</a:t>
                      </a:r>
                    </a:p>
                    <a:p>
                      <a:pPr marL="171450" indent="-171450" algn="l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dirty="0"/>
                        <a:t>Demand-driven, cost-efficient publishing </a:t>
                      </a:r>
                    </a:p>
                    <a:p>
                      <a:pPr marL="171450" indent="-171450" algn="l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dirty="0"/>
                        <a:t>Targeted international education expansion</a:t>
                      </a:r>
                    </a:p>
                  </a:txBody>
                  <a:tcPr marL="274320" marT="91440" marB="91440">
                    <a:lnL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177440"/>
                  </a:ext>
                </a:extLst>
              </a:tr>
              <a:tr h="92758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0" i="0" dirty="0">
                        <a:solidFill>
                          <a:srgbClr val="383838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rgbClr val="383838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Innovate and Adapt  </a:t>
                      </a:r>
                      <a:br>
                        <a:rPr lang="en-US" sz="1400" b="1" i="0" dirty="0">
                          <a:solidFill>
                            <a:srgbClr val="383838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US" sz="1200" b="0" dirty="0">
                          <a:solidFill>
                            <a:srgbClr val="383838"/>
                          </a:solidFill>
                        </a:rPr>
                        <a:t>Create new opportunities for growth by engaging with our markets, understanding customer needs, analyzing our performance, and adapting our plans</a:t>
                      </a:r>
                    </a:p>
                  </a:txBody>
                  <a:tcPr marL="0" marR="457200" marT="91440" marB="91440">
                    <a:lnL w="12700" cmpd="sng">
                      <a:noFill/>
                    </a:lnL>
                    <a:lnR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dirty="0"/>
                        <a:t>Fostering innovation</a:t>
                      </a:r>
                    </a:p>
                    <a:p>
                      <a:pPr marL="171450" indent="-171450" algn="l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dirty="0"/>
                        <a:t>Accelerating career-connected education</a:t>
                      </a:r>
                    </a:p>
                    <a:p>
                      <a:pPr marL="171450" indent="-171450" algn="l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dirty="0"/>
                        <a:t>Strategic M&amp;A</a:t>
                      </a:r>
                    </a:p>
                    <a:p>
                      <a:pPr marL="171450" indent="-171450" algn="l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dirty="0"/>
                        <a:t>Research platform investment</a:t>
                      </a:r>
                    </a:p>
                  </a:txBody>
                  <a:tcPr marL="274320" marT="91440" marB="91440">
                    <a:lnL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973523"/>
                  </a:ext>
                </a:extLst>
              </a:tr>
              <a:tr h="92055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0" i="0" dirty="0">
                        <a:solidFill>
                          <a:srgbClr val="383838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rgbClr val="383838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Optimize for Success </a:t>
                      </a:r>
                      <a:br>
                        <a:rPr lang="en-US" sz="1400" b="1" i="0" dirty="0">
                          <a:solidFill>
                            <a:srgbClr val="383838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US" sz="1200" b="0" dirty="0">
                          <a:solidFill>
                            <a:srgbClr val="383838"/>
                          </a:solidFill>
                        </a:rPr>
                        <a:t>Establish the capabilities, systems and infrastructure needed to achieve sustainable, profitable growth</a:t>
                      </a:r>
                    </a:p>
                  </a:txBody>
                  <a:tcPr marL="0" marR="457200" marT="91440" marB="91440">
                    <a:lnL w="12700" cmpd="sng">
                      <a:noFill/>
                    </a:lnL>
                    <a:lnR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Improving agility</a:t>
                      </a:r>
                    </a:p>
                    <a:p>
                      <a:pPr marL="171450" indent="-171450" algn="l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Driving brand awareness</a:t>
                      </a:r>
                    </a:p>
                    <a:p>
                      <a:pPr marL="171450" indent="-171450" algn="l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Systems and process reengineering</a:t>
                      </a:r>
                    </a:p>
                    <a:p>
                      <a:pPr marL="171450" indent="-171450" algn="l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E-commerce acceleration</a:t>
                      </a:r>
                    </a:p>
                  </a:txBody>
                  <a:tcPr marL="274320" marT="91440" marB="91440">
                    <a:lnL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809120"/>
                  </a:ext>
                </a:extLst>
              </a:tr>
              <a:tr h="9965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400" b="0" i="0" dirty="0">
                          <a:solidFill>
                            <a:schemeClr val="accent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none" strike="noStrike" kern="1200" dirty="0">
                          <a:solidFill>
                            <a:schemeClr val="accent3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Enhance our Team </a:t>
                      </a:r>
                    </a:p>
                    <a:p>
                      <a:pPr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dirty="0">
                          <a:solidFill>
                            <a:schemeClr val="accent3"/>
                          </a:solidFill>
                        </a:rPr>
                        <a:t>Enhance our Wiley team with the skillsets and culture needed to thrive as we return to the office and establish a more hybrid work model</a:t>
                      </a:r>
                      <a:endParaRPr lang="en-US" sz="1200" b="0" i="0" dirty="0">
                        <a:solidFill>
                          <a:schemeClr val="accent3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457200" marT="91440" marB="91440">
                    <a:lnL w="12700" cmpd="sng">
                      <a:noFill/>
                    </a:lnL>
                    <a:lnR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Capability building</a:t>
                      </a:r>
                    </a:p>
                    <a:p>
                      <a:pPr marL="171450" indent="-171450" algn="l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Talent development</a:t>
                      </a:r>
                    </a:p>
                    <a:p>
                      <a:pPr marL="171450" indent="-171450" algn="l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Data-driven decision making</a:t>
                      </a:r>
                    </a:p>
                    <a:p>
                      <a:pPr marL="171450" indent="-171450" algn="l">
                        <a:lnSpc>
                          <a:spcPct val="11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Cultivating culture</a:t>
                      </a:r>
                      <a:endParaRPr 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74320" marR="274320" marT="91440" marB="91440">
                    <a:lnL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91880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7D4EFB5-60D8-B4B6-D8B0-4F73F761B9FE}"/>
              </a:ext>
            </a:extLst>
          </p:cNvPr>
          <p:cNvSpPr txBox="1"/>
          <p:nvPr userDrawn="1"/>
        </p:nvSpPr>
        <p:spPr>
          <a:xfrm>
            <a:off x="258417" y="149087"/>
            <a:ext cx="6559826" cy="3578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400" dirty="0">
                <a:solidFill>
                  <a:srgbClr val="383838"/>
                </a:solidFill>
              </a:rPr>
              <a:t>Sample table. More table formats/colors are available under Table Design</a:t>
            </a:r>
          </a:p>
        </p:txBody>
      </p:sp>
    </p:spTree>
    <p:extLst>
      <p:ext uri="{BB962C8B-B14F-4D97-AF65-F5344CB8AC3E}">
        <p14:creationId xmlns:p14="http://schemas.microsoft.com/office/powerpoint/2010/main" val="1198404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4152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 -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0DB81272-3590-495B-9369-88368E15457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335220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0" imgH="409" progId="TCLayout.ActiveDocument.1">
                  <p:embed/>
                </p:oleObj>
              </mc:Choice>
              <mc:Fallback>
                <p:oleObj name="think-cell Slide" r:id="rId3" imgW="410" imgH="4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0DB81272-3590-495B-9369-88368E1545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F48C559-16A5-3A48-B94F-9B0FA08C8FC5}"/>
              </a:ext>
            </a:extLst>
          </p:cNvPr>
          <p:cNvSpPr/>
          <p:nvPr/>
        </p:nvSpPr>
        <p:spPr>
          <a:xfrm>
            <a:off x="0" y="0"/>
            <a:ext cx="12192000" cy="920702"/>
          </a:xfrm>
          <a:prstGeom prst="rect">
            <a:avLst/>
          </a:prstGeom>
          <a:solidFill>
            <a:srgbClr val="115C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b="0" i="0">
              <a:latin typeface="Open Sans" panose="020B0606030504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6657719-BC77-8248-98D3-ACF8506727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999" y="258096"/>
            <a:ext cx="11471994" cy="399900"/>
          </a:xfrm>
        </p:spPr>
        <p:txBody>
          <a:bodyPr lIns="0">
            <a:noAutofit/>
          </a:bodyPr>
          <a:lstStyle>
            <a:lvl1pPr marL="0" indent="0">
              <a:buNone/>
              <a:defRPr sz="2800" b="1" i="0">
                <a:solidFill>
                  <a:srgbClr val="18C76F"/>
                </a:solidFill>
                <a:latin typeface="+mj-lt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pPr lvl="0"/>
            <a:r>
              <a:rPr lang="en-US"/>
              <a:t>Meeting / Meeting Date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DC7DC-DF32-4453-A594-D1AA1A267CAC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Marketing Planning – FY23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012CD0A4-FB87-4765-ABC1-DCE9674FDC6F}"/>
              </a:ext>
            </a:extLst>
          </p:cNvPr>
          <p:cNvSpPr txBox="1">
            <a:spLocks/>
          </p:cNvSpPr>
          <p:nvPr userDrawn="1"/>
        </p:nvSpPr>
        <p:spPr>
          <a:xfrm>
            <a:off x="359999" y="1112704"/>
            <a:ext cx="11284830" cy="5012675"/>
          </a:xfrm>
          <a:prstGeom prst="rect">
            <a:avLst/>
          </a:prstGeom>
        </p:spPr>
        <p:txBody>
          <a:bodyPr/>
          <a:lstStyle>
            <a:lvl1pPr marL="180000" indent="-18000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60000" indent="-180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40000" indent="-180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720000" indent="-180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900000" indent="-180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1106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8211BEC-BC07-412D-B3AE-7379BCF3A27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89530" y="6555159"/>
            <a:ext cx="3600000" cy="216000"/>
          </a:xfrm>
        </p:spPr>
        <p:txBody>
          <a:bodyPr/>
          <a:lstStyle/>
          <a:p>
            <a:r>
              <a:rPr lang="en-US"/>
              <a:t>PROPRIETARY &amp; CONFIDENTIAL</a:t>
            </a:r>
          </a:p>
        </p:txBody>
      </p:sp>
    </p:spTree>
    <p:extLst>
      <p:ext uri="{BB962C8B-B14F-4D97-AF65-F5344CB8AC3E}">
        <p14:creationId xmlns:p14="http://schemas.microsoft.com/office/powerpoint/2010/main" val="2557134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9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34.xml"/><Relationship Id="rId34" Type="http://schemas.openxmlformats.org/officeDocument/2006/relationships/slideLayout" Target="../slideLayouts/slideLayout47.xml"/><Relationship Id="rId42" Type="http://schemas.openxmlformats.org/officeDocument/2006/relationships/slideLayout" Target="../slideLayouts/slideLayout55.xml"/><Relationship Id="rId47" Type="http://schemas.openxmlformats.org/officeDocument/2006/relationships/image" Target="../media/image3.png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9" Type="http://schemas.openxmlformats.org/officeDocument/2006/relationships/slideLayout" Target="../slideLayouts/slideLayout4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32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50.xml"/><Relationship Id="rId40" Type="http://schemas.openxmlformats.org/officeDocument/2006/relationships/slideLayout" Target="../slideLayouts/slideLayout53.xml"/><Relationship Id="rId45" Type="http://schemas.openxmlformats.org/officeDocument/2006/relationships/oleObject" Target="../embeddings/oleObject2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36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44.xml"/><Relationship Id="rId44" Type="http://schemas.openxmlformats.org/officeDocument/2006/relationships/tags" Target="../tags/tag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8.xml"/><Relationship Id="rId43" Type="http://schemas.openxmlformats.org/officeDocument/2006/relationships/theme" Target="../theme/theme2.xml"/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33" Type="http://schemas.openxmlformats.org/officeDocument/2006/relationships/slideLayout" Target="../slideLayouts/slideLayout46.xml"/><Relationship Id="rId38" Type="http://schemas.openxmlformats.org/officeDocument/2006/relationships/slideLayout" Target="../slideLayouts/slideLayout51.xml"/><Relationship Id="rId46" Type="http://schemas.openxmlformats.org/officeDocument/2006/relationships/image" Target="../media/image2.emf"/><Relationship Id="rId20" Type="http://schemas.openxmlformats.org/officeDocument/2006/relationships/slideLayout" Target="../slideLayouts/slideLayout33.xml"/><Relationship Id="rId41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6EBBEC-6204-4025-8E4D-B945ED25D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250AC2-0B2D-44C2-B875-BD84D36F9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CD038-E3F6-458C-91B6-819AAA2EB4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A7327-DD8C-4E63-B1A4-90C25D055047}" type="datetime1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F8A33-5466-4BB9-91D2-72343DF1B8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8B2A6D-5D40-4E2A-BD64-97E0CA8FC3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F3E9B-DC07-4E7C-A3C9-A88375F50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433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60" r:id="rId12"/>
    <p:sldLayoutId id="2147483686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2" descr="casecode">
            <a:extLst>
              <a:ext uri="{FF2B5EF4-FFF2-40B4-BE49-F238E27FC236}">
                <a16:creationId xmlns:a16="http://schemas.microsoft.com/office/drawing/2014/main" id="{70F504E3-4739-4066-ADF3-5994FBFA6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9178" y="6716778"/>
            <a:ext cx="3552822" cy="141222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/>
          <a:p>
            <a:pPr lvl="0" algn="r"/>
            <a:r>
              <a:rPr lang="en-US" sz="800" noProof="1">
                <a:solidFill>
                  <a:srgbClr val="FFFFFF"/>
                </a:solidFill>
                <a:sym typeface="+mn-lt"/>
              </a:rPr>
              <a:t>Wiley Blue External 2021-10.potx</a:t>
            </a:r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793C7218-E911-45FA-BD7F-C42C08E3003A}"/>
              </a:ext>
            </a:extLst>
          </p:cNvPr>
          <p:cNvGraphicFramePr>
            <a:graphicFrameLocks noChangeAspect="1"/>
          </p:cNvGraphicFramePr>
          <p:nvPr>
            <p:custDataLst>
              <p:tags r:id="rId44"/>
            </p:custDataLst>
            <p:extLst>
              <p:ext uri="{D42A27DB-BD31-4B8C-83A1-F6EECF244321}">
                <p14:modId xmlns:p14="http://schemas.microsoft.com/office/powerpoint/2010/main" val="33367183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5" imgW="410" imgH="409" progId="TCLayout.ActiveDocument.1">
                  <p:embed/>
                </p:oleObj>
              </mc:Choice>
              <mc:Fallback>
                <p:oleObj name="think-cell Slide" r:id="rId45" imgW="410" imgH="409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793C7218-E911-45FA-BD7F-C42C08E300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B2C415-378A-4B23-B8CF-C1989FA6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72000"/>
            <a:ext cx="11471989" cy="864000"/>
          </a:xfrm>
          <a:prstGeom prst="rect">
            <a:avLst/>
          </a:prstGeom>
        </p:spPr>
        <p:txBody>
          <a:bodyPr vert="horz" lIns="0" tIns="36000" rIns="0" bIns="3600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F0A601-27A4-402B-8750-A83284B64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106834"/>
            <a:ext cx="11471983" cy="5093169"/>
          </a:xfrm>
          <a:prstGeom prst="rect">
            <a:avLst/>
          </a:prstGeom>
        </p:spPr>
        <p:txBody>
          <a:bodyPr vert="horz" lIns="0" tIns="3600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7" name="Picture 16" descr="A picture containing icon&#10;&#10;Description automatically generated">
            <a:extLst>
              <a:ext uri="{FF2B5EF4-FFF2-40B4-BE49-F238E27FC236}">
                <a16:creationId xmlns:a16="http://schemas.microsoft.com/office/drawing/2014/main" id="{A434548A-F92B-46D8-9A54-C31B0F911E37}"/>
              </a:ext>
            </a:extLst>
          </p:cNvPr>
          <p:cNvPicPr>
            <a:picLocks noChangeAspect="1"/>
          </p:cNvPicPr>
          <p:nvPr/>
        </p:nvPicPr>
        <p:blipFill>
          <a:blip r:embed="rId4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00" y="6408810"/>
            <a:ext cx="1042286" cy="217143"/>
          </a:xfrm>
          <a:prstGeom prst="rect">
            <a:avLst/>
          </a:prstGeom>
        </p:spPr>
      </p:pic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E708102F-7186-48D2-A575-6A2E61127A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66240" y="6442144"/>
            <a:ext cx="36000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 spc="-60" baseline="0">
                <a:solidFill>
                  <a:srgbClr val="383838"/>
                </a:solidFill>
              </a:defRPr>
            </a:lvl1pPr>
          </a:lstStyle>
          <a:p>
            <a:r>
              <a:rPr lang="en-US"/>
              <a:t>PROPRIETARY &amp; CONFIDENTIAL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98D853-17D6-4E0A-B4A3-81C3914D46D6}"/>
              </a:ext>
            </a:extLst>
          </p:cNvPr>
          <p:cNvSpPr txBox="1"/>
          <p:nvPr/>
        </p:nvSpPr>
        <p:spPr>
          <a:xfrm>
            <a:off x="11466240" y="6442144"/>
            <a:ext cx="360000" cy="2160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r"/>
            <a:fld id="{9B6D7789-1921-484D-A3F9-4FF3D340B298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7679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2" r:id="rId25"/>
    <p:sldLayoutId id="2147483713" r:id="rId26"/>
    <p:sldLayoutId id="2147483714" r:id="rId27"/>
    <p:sldLayoutId id="2147483715" r:id="rId28"/>
    <p:sldLayoutId id="2147483716" r:id="rId29"/>
    <p:sldLayoutId id="2147483717" r:id="rId30"/>
    <p:sldLayoutId id="2147483718" r:id="rId31"/>
    <p:sldLayoutId id="2147483719" r:id="rId32"/>
    <p:sldLayoutId id="2147483720" r:id="rId33"/>
    <p:sldLayoutId id="2147483721" r:id="rId34"/>
    <p:sldLayoutId id="2147483722" r:id="rId35"/>
    <p:sldLayoutId id="2147483723" r:id="rId36"/>
    <p:sldLayoutId id="2147483724" r:id="rId37"/>
    <p:sldLayoutId id="2147483725" r:id="rId38"/>
    <p:sldLayoutId id="2147483726" r:id="rId39"/>
    <p:sldLayoutId id="2147483727" r:id="rId40"/>
    <p:sldLayoutId id="2147483728" r:id="rId41"/>
    <p:sldLayoutId id="2147483729" r:id="rId4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 spc="-100" baseline="0">
          <a:solidFill>
            <a:srgbClr val="123D80"/>
          </a:solidFill>
          <a:latin typeface="+mj-lt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180000" indent="-18000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Clr>
          <a:schemeClr val="tx1"/>
        </a:buClr>
        <a:buFont typeface="Wingdings" pitchFamily="2" charset="2"/>
        <a:buChar char="§"/>
        <a:defRPr sz="1400" b="0" i="0" kern="1200" spc="-70" baseline="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1pPr>
      <a:lvl2pPr marL="360000" indent="-180000" algn="l" defTabSz="914400" rtl="0" eaLnBrk="1" latinLnBrk="0" hangingPunct="1">
        <a:lnSpc>
          <a:spcPct val="90000"/>
        </a:lnSpc>
        <a:spcBef>
          <a:spcPts val="400"/>
        </a:spcBef>
        <a:buClr>
          <a:schemeClr val="tx1"/>
        </a:buClr>
        <a:buFont typeface="Open Sans" panose="020B0606030504020204" pitchFamily="34" charset="0"/>
        <a:buChar char="–"/>
        <a:tabLst/>
        <a:defRPr sz="1400" b="0" i="0" kern="1200" spc="-70" baseline="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2pPr>
      <a:lvl3pPr marL="540000" indent="-180000" algn="l" defTabSz="914400" rtl="0" eaLnBrk="1" latinLnBrk="0" hangingPunct="1">
        <a:lnSpc>
          <a:spcPct val="90000"/>
        </a:lnSpc>
        <a:spcBef>
          <a:spcPts val="400"/>
        </a:spcBef>
        <a:buClr>
          <a:schemeClr val="tx1"/>
        </a:buClr>
        <a:buFont typeface="Open Sans" panose="020B0606030504020204" pitchFamily="34" charset="0"/>
        <a:buChar char="–"/>
        <a:tabLst/>
        <a:defRPr sz="1400" b="0" i="0" kern="1200" spc="-70" baseline="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3pPr>
      <a:lvl4pPr marL="720000" indent="-180000" algn="l" defTabSz="914400" rtl="0" eaLnBrk="1" latinLnBrk="0" hangingPunct="1">
        <a:lnSpc>
          <a:spcPct val="90000"/>
        </a:lnSpc>
        <a:spcBef>
          <a:spcPts val="400"/>
        </a:spcBef>
        <a:buClr>
          <a:schemeClr val="tx1"/>
        </a:buClr>
        <a:buFont typeface="Open Sans" panose="020B0606030504020204" pitchFamily="34" charset="0"/>
        <a:buChar char="–"/>
        <a:tabLst/>
        <a:defRPr sz="1400" b="0" i="0" kern="1200" spc="-70" baseline="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4pPr>
      <a:lvl5pPr marL="900000" indent="-180000" algn="l" defTabSz="914400" rtl="0" eaLnBrk="1" latinLnBrk="0" hangingPunct="1">
        <a:lnSpc>
          <a:spcPct val="90000"/>
        </a:lnSpc>
        <a:spcBef>
          <a:spcPts val="400"/>
        </a:spcBef>
        <a:buClr>
          <a:schemeClr val="tx1"/>
        </a:buClr>
        <a:buFont typeface="Open Sans" panose="020B0606030504020204" pitchFamily="34" charset="0"/>
        <a:buChar char="–"/>
        <a:tabLst/>
        <a:defRPr sz="1400" b="0" i="0" kern="1200" spc="-70" baseline="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>
          <p15:clr>
            <a:srgbClr val="F26B43"/>
          </p15:clr>
        </p15:guide>
        <p15:guide id="9" pos="744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lsstarkey@cpp.edu?subject=Wiley%20webinar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mistryconnected.com/" TargetMode="External"/><Relationship Id="rId5" Type="http://schemas.openxmlformats.org/officeDocument/2006/relationships/hyperlink" Target="https://www.bitmoji.com/" TargetMode="Externa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dthoman@sdsu.edu" TargetMode="External"/><Relationship Id="rId2" Type="http://schemas.openxmlformats.org/officeDocument/2006/relationships/hyperlink" Target="https://motivatelab.org/overview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Fixed_versus_growth_mindset.png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commons.wikimedia.org/wiki/File:Fixed_versus_growth_mindset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LpfYCZa87g" TargetMode="External"/><Relationship Id="rId2" Type="http://schemas.openxmlformats.org/officeDocument/2006/relationships/hyperlink" Target="https://chemistryconnected.com/courses/Study-strategies-handout.pdf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hyperlink" Target="https://www.chemistryconnected.com/motivat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chemistryconnected.com/courses/CHM3150/3150ExamWrapper.pdf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youtu.be/TRRmeacehq4" TargetMode="External"/><Relationship Id="rId4" Type="http://schemas.openxmlformats.org/officeDocument/2006/relationships/hyperlink" Target="https://chemistryconnected.com/courses/syllabus/syllabus_3140.pdf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RRmeacehq4" TargetMode="External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hemistryconnected.com/courses/o-chem_whattoexpect.pdf" TargetMode="External"/><Relationship Id="rId5" Type="http://schemas.openxmlformats.org/officeDocument/2006/relationships/hyperlink" Target="https://chemistryconnected.com/courses/syllabus/syllabus_3140.pdf" TargetMode="External"/><Relationship Id="rId4" Type="http://schemas.openxmlformats.org/officeDocument/2006/relationships/hyperlink" Target="https://padlet.com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motivatelab.org/overview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dthoman@sdsu.edu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4.jpeg"/><Relationship Id="rId18" Type="http://schemas.openxmlformats.org/officeDocument/2006/relationships/image" Target="../media/image69.jpeg"/><Relationship Id="rId26" Type="http://schemas.openxmlformats.org/officeDocument/2006/relationships/image" Target="../media/image77.jpeg"/><Relationship Id="rId3" Type="http://schemas.openxmlformats.org/officeDocument/2006/relationships/image" Target="../media/image54.png"/><Relationship Id="rId21" Type="http://schemas.openxmlformats.org/officeDocument/2006/relationships/image" Target="../media/image72.jpeg"/><Relationship Id="rId7" Type="http://schemas.openxmlformats.org/officeDocument/2006/relationships/image" Target="../media/image58.jpeg"/><Relationship Id="rId12" Type="http://schemas.openxmlformats.org/officeDocument/2006/relationships/image" Target="../media/image63.jpeg"/><Relationship Id="rId17" Type="http://schemas.openxmlformats.org/officeDocument/2006/relationships/image" Target="../media/image68.jpeg"/><Relationship Id="rId25" Type="http://schemas.openxmlformats.org/officeDocument/2006/relationships/image" Target="../media/image76.jpeg"/><Relationship Id="rId33" Type="http://schemas.openxmlformats.org/officeDocument/2006/relationships/image" Target="../media/image84.jpe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67.jpg"/><Relationship Id="rId20" Type="http://schemas.openxmlformats.org/officeDocument/2006/relationships/image" Target="../media/image71.jpeg"/><Relationship Id="rId29" Type="http://schemas.openxmlformats.org/officeDocument/2006/relationships/image" Target="../media/image80.jpe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7.jpeg"/><Relationship Id="rId11" Type="http://schemas.openxmlformats.org/officeDocument/2006/relationships/image" Target="../media/image62.jpeg"/><Relationship Id="rId24" Type="http://schemas.openxmlformats.org/officeDocument/2006/relationships/image" Target="../media/image75.jpeg"/><Relationship Id="rId32" Type="http://schemas.openxmlformats.org/officeDocument/2006/relationships/image" Target="../media/image83.png"/><Relationship Id="rId5" Type="http://schemas.openxmlformats.org/officeDocument/2006/relationships/image" Target="../media/image56.jpeg"/><Relationship Id="rId15" Type="http://schemas.openxmlformats.org/officeDocument/2006/relationships/image" Target="../media/image66.jpeg"/><Relationship Id="rId23" Type="http://schemas.openxmlformats.org/officeDocument/2006/relationships/image" Target="../media/image74.jpeg"/><Relationship Id="rId28" Type="http://schemas.openxmlformats.org/officeDocument/2006/relationships/image" Target="../media/image79.jpeg"/><Relationship Id="rId10" Type="http://schemas.openxmlformats.org/officeDocument/2006/relationships/image" Target="../media/image61.jpeg"/><Relationship Id="rId19" Type="http://schemas.openxmlformats.org/officeDocument/2006/relationships/image" Target="../media/image70.jpeg"/><Relationship Id="rId31" Type="http://schemas.openxmlformats.org/officeDocument/2006/relationships/image" Target="../media/image82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Relationship Id="rId14" Type="http://schemas.openxmlformats.org/officeDocument/2006/relationships/image" Target="../media/image65.jpg"/><Relationship Id="rId22" Type="http://schemas.openxmlformats.org/officeDocument/2006/relationships/image" Target="../media/image73.jpeg"/><Relationship Id="rId27" Type="http://schemas.openxmlformats.org/officeDocument/2006/relationships/image" Target="../media/image78.jpeg"/><Relationship Id="rId30" Type="http://schemas.openxmlformats.org/officeDocument/2006/relationships/image" Target="../media/image81.png"/><Relationship Id="rId8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4">
            <a:extLst>
              <a:ext uri="{FF2B5EF4-FFF2-40B4-BE49-F238E27FC236}">
                <a16:creationId xmlns:a16="http://schemas.microsoft.com/office/drawing/2014/main" id="{F14C442B-F1FC-4697-957D-ABB6FEF94CF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35935" y="1045547"/>
            <a:ext cx="9327165" cy="13176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b="1" spc="0" dirty="0">
                <a:solidFill>
                  <a:srgbClr val="002060"/>
                </a:solidFill>
                <a:latin typeface="+mn-lt"/>
                <a:ea typeface="Source Serif Pro" panose="02040603050405020204" pitchFamily="18" charset="0"/>
              </a:rPr>
              <a:t>For the Love of Chemistry: </a:t>
            </a:r>
            <a:r>
              <a:rPr lang="en-US" sz="7200" spc="0" dirty="0">
                <a:solidFill>
                  <a:srgbClr val="002060"/>
                </a:solidFill>
                <a:latin typeface="+mn-lt"/>
                <a:ea typeface="Source Serif Pro" panose="02040603050405020204" pitchFamily="18" charset="0"/>
              </a:rPr>
              <a:t>G.P.S. Guidance for Motivating Students</a:t>
            </a:r>
          </a:p>
        </p:txBody>
      </p:sp>
      <p:sp>
        <p:nvSpPr>
          <p:cNvPr id="14" name="Subtitle 1">
            <a:extLst>
              <a:ext uri="{FF2B5EF4-FFF2-40B4-BE49-F238E27FC236}">
                <a16:creationId xmlns:a16="http://schemas.microsoft.com/office/drawing/2014/main" id="{3C61BB3C-89DB-4732-B64F-B99F332BA49A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618439" y="3795169"/>
            <a:ext cx="4492493" cy="787257"/>
          </a:xfrm>
        </p:spPr>
        <p:txBody>
          <a:bodyPr anchor="t" anchorCtr="1">
            <a:normAutofit/>
          </a:bodyPr>
          <a:lstStyle/>
          <a:p>
            <a:pPr marL="0" indent="0">
              <a:buNone/>
            </a:pPr>
            <a:r>
              <a:rPr lang="en-CA" sz="4800" dirty="0">
                <a:solidFill>
                  <a:srgbClr val="002060"/>
                </a:solidFill>
              </a:rPr>
              <a:t>Laurie S. Starkey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B9E5BB7-8883-4576-960E-DD3FCA3A5B4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144895" y="4643132"/>
            <a:ext cx="3439581" cy="571214"/>
          </a:xfrm>
        </p:spPr>
        <p:txBody>
          <a:bodyPr anchor="t" anchorCtr="1">
            <a:normAutofit/>
          </a:bodyPr>
          <a:lstStyle/>
          <a:p>
            <a:pPr marL="0" indent="0" algn="ctr">
              <a:buNone/>
            </a:pPr>
            <a:r>
              <a:rPr lang="en-CA" sz="3200" dirty="0">
                <a:solidFill>
                  <a:srgbClr val="002060"/>
                </a:solidFill>
              </a:rPr>
              <a:t> Cal Poly Pomona</a:t>
            </a:r>
          </a:p>
          <a:p>
            <a:endParaRPr lang="en-CA" sz="3200" dirty="0">
              <a:solidFill>
                <a:srgbClr val="002060"/>
              </a:solidFill>
            </a:endParaRP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4CCFDE5-33DA-4ED0-B016-12A49E692947}"/>
              </a:ext>
            </a:extLst>
          </p:cNvPr>
          <p:cNvSpPr txBox="1">
            <a:spLocks/>
          </p:cNvSpPr>
          <p:nvPr/>
        </p:nvSpPr>
        <p:spPr>
          <a:xfrm>
            <a:off x="1711675" y="5214346"/>
            <a:ext cx="4306021" cy="330200"/>
          </a:xfrm>
          <a:prstGeom prst="rect">
            <a:avLst/>
          </a:prstGeom>
        </p:spPr>
        <p:txBody>
          <a:bodyPr anchor="t" anchorCtr="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3200" dirty="0">
                <a:solidFill>
                  <a:srgbClr val="002060"/>
                </a:solidFill>
                <a:ea typeface="Open Sans" panose="020B0604020202020204" charset="0"/>
                <a:cs typeface="Open Sans" panose="020B060402020202020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lsstarkey@cpp.edu</a:t>
            </a:r>
            <a:endParaRPr lang="en-CA" sz="3200" dirty="0">
              <a:solidFill>
                <a:srgbClr val="002060"/>
              </a:solidFill>
              <a:ea typeface="Open Sans" panose="020B0604020202020204" charset="0"/>
              <a:cs typeface="Open Sans" panose="020B060402020202020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71E14E-D1DC-48B4-BD24-106EDA5DED9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6207" y="3078788"/>
            <a:ext cx="4212160" cy="35784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BE13EC-36F2-4C74-9F1A-99C060AF720F}"/>
              </a:ext>
            </a:extLst>
          </p:cNvPr>
          <p:cNvSpPr txBox="1"/>
          <p:nvPr/>
        </p:nvSpPr>
        <p:spPr>
          <a:xfrm>
            <a:off x="7882735" y="6050345"/>
            <a:ext cx="1124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Bitmoji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425F506-31FB-401E-A9D8-24DF01657EC7}"/>
              </a:ext>
            </a:extLst>
          </p:cNvPr>
          <p:cNvSpPr txBox="1">
            <a:spLocks/>
          </p:cNvSpPr>
          <p:nvPr/>
        </p:nvSpPr>
        <p:spPr>
          <a:xfrm>
            <a:off x="1260031" y="5846266"/>
            <a:ext cx="5209308" cy="554534"/>
          </a:xfrm>
          <a:prstGeom prst="rect">
            <a:avLst/>
          </a:prstGeom>
        </p:spPr>
        <p:txBody>
          <a:bodyPr vert="horz" lIns="91440" tIns="45720" rIns="91440" bIns="45720" rtlCol="0" anchor="t" anchorCtr="1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3200" b="1" i="1" dirty="0">
                <a:solidFill>
                  <a:srgbClr val="002060"/>
                </a:solidFill>
              </a:rPr>
              <a:t>Wiley Webinar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775C98-E077-456A-BC06-1D261EE5AA6B}"/>
              </a:ext>
            </a:extLst>
          </p:cNvPr>
          <p:cNvSpPr txBox="1"/>
          <p:nvPr/>
        </p:nvSpPr>
        <p:spPr>
          <a:xfrm>
            <a:off x="8809190" y="2617123"/>
            <a:ext cx="3372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hlinkClick r:id="rId6"/>
              </a:rPr>
              <a:t>chemistryconnected.com</a:t>
            </a:r>
            <a:endParaRPr lang="en-US" sz="24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D88AA2-77CB-9489-99D1-7A8F0EF7CC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0805" y="950424"/>
            <a:ext cx="1724268" cy="177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198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D04F97E-CA0A-440D-9411-05CD5B2F7890}"/>
              </a:ext>
            </a:extLst>
          </p:cNvPr>
          <p:cNvSpPr txBox="1">
            <a:spLocks/>
          </p:cNvSpPr>
          <p:nvPr/>
        </p:nvSpPr>
        <p:spPr>
          <a:xfrm>
            <a:off x="0" y="23341"/>
            <a:ext cx="11785600" cy="101921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Why is Motivation Needed?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erif Pro" panose="020B0604020202020204" charset="0"/>
              <a:ea typeface="Source Serif Pro" panose="020B060402020202020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A22F22-DA1A-F553-DEC3-94BF4FA23027}"/>
              </a:ext>
            </a:extLst>
          </p:cNvPr>
          <p:cNvSpPr txBox="1"/>
          <p:nvPr/>
        </p:nvSpPr>
        <p:spPr>
          <a:xfrm>
            <a:off x="0" y="3648422"/>
            <a:ext cx="12192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/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be successful, students must:</a:t>
            </a:r>
            <a:endParaRPr lang="en-US" sz="4800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Put in the required hours every day/week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Keep working on challenging problems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48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Persist</a:t>
            </a: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after facing setback(s)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A17B0D-CEAF-84F1-CED2-06C20853F4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1277" y="846222"/>
            <a:ext cx="4161507" cy="27110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86C4359-7862-DCDD-1BE1-004D9E1D4954}"/>
              </a:ext>
            </a:extLst>
          </p:cNvPr>
          <p:cNvSpPr txBox="1"/>
          <p:nvPr/>
        </p:nvSpPr>
        <p:spPr>
          <a:xfrm>
            <a:off x="6625003" y="821879"/>
            <a:ext cx="4176245" cy="2759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defTabSz="914400" rtl="0" eaLnBrk="1" fontAlgn="auto" latinLnBrk="0" hangingPunct="1">
              <a:lnSpc>
                <a:spcPts val="52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Because </a:t>
            </a:r>
            <a:b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all growth  involves discomfort</a:t>
            </a:r>
          </a:p>
        </p:txBody>
      </p:sp>
    </p:spTree>
    <p:extLst>
      <p:ext uri="{BB962C8B-B14F-4D97-AF65-F5344CB8AC3E}">
        <p14:creationId xmlns:p14="http://schemas.microsoft.com/office/powerpoint/2010/main" val="3907198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D04F97E-CA0A-440D-9411-05CD5B2F7890}"/>
              </a:ext>
            </a:extLst>
          </p:cNvPr>
          <p:cNvSpPr txBox="1">
            <a:spLocks/>
          </p:cNvSpPr>
          <p:nvPr/>
        </p:nvSpPr>
        <p:spPr>
          <a:xfrm>
            <a:off x="0" y="23341"/>
            <a:ext cx="11785600" cy="101921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What Motivates Students?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erif Pro" panose="020B0604020202020204" charset="0"/>
              <a:ea typeface="Source Serif Pro" panose="020B060402020202020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AE56E3-D680-7B1A-BF3B-D6F4FCAC7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02" y="852242"/>
            <a:ext cx="7129173" cy="57531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A22F22-DA1A-F553-DEC3-94BF4FA23027}"/>
              </a:ext>
            </a:extLst>
          </p:cNvPr>
          <p:cNvSpPr txBox="1"/>
          <p:nvPr/>
        </p:nvSpPr>
        <p:spPr>
          <a:xfrm>
            <a:off x="8225614" y="1768612"/>
            <a:ext cx="318533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can do better than the Fear of Failure…</a:t>
            </a:r>
          </a:p>
        </p:txBody>
      </p:sp>
    </p:spTree>
    <p:extLst>
      <p:ext uri="{BB962C8B-B14F-4D97-AF65-F5344CB8AC3E}">
        <p14:creationId xmlns:p14="http://schemas.microsoft.com/office/powerpoint/2010/main" val="2818807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D04F97E-CA0A-440D-9411-05CD5B2F7890}"/>
              </a:ext>
            </a:extLst>
          </p:cNvPr>
          <p:cNvSpPr txBox="1">
            <a:spLocks/>
          </p:cNvSpPr>
          <p:nvPr/>
        </p:nvSpPr>
        <p:spPr>
          <a:xfrm>
            <a:off x="0" y="190500"/>
            <a:ext cx="11785600" cy="85205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Keeping Students Motivated (G.P.S.)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erif Pro" panose="020B0604020202020204" charset="0"/>
              <a:ea typeface="Source Serif Pro" panose="020B060402020202020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FAD205-62F0-4C6B-BC3D-7E6C6264CF34}"/>
              </a:ext>
            </a:extLst>
          </p:cNvPr>
          <p:cNvSpPr txBox="1"/>
          <p:nvPr/>
        </p:nvSpPr>
        <p:spPr>
          <a:xfrm>
            <a:off x="367288" y="1175049"/>
            <a:ext cx="11457424" cy="3861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500"/>
              </a:lnSpc>
            </a:pPr>
            <a:r>
              <a:rPr lang="en-US" sz="48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Motivating Learners Course </a:t>
            </a: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en-US" sz="48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Motivate Lab</a:t>
            </a: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endParaRPr lang="en-US" sz="4800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57350" indent="-573088">
              <a:lnSpc>
                <a:spcPts val="75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rowth Mindset</a:t>
            </a:r>
          </a:p>
          <a:p>
            <a:pPr marL="1657350" indent="-573088">
              <a:lnSpc>
                <a:spcPts val="75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urpose &amp; Relevance</a:t>
            </a:r>
          </a:p>
          <a:p>
            <a:pPr marL="1657350" indent="-573088">
              <a:lnSpc>
                <a:spcPts val="75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ense of Belonging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6D2DA5-1FAC-2E2F-650B-69B447EE3F90}"/>
              </a:ext>
            </a:extLst>
          </p:cNvPr>
          <p:cNvSpPr txBox="1"/>
          <p:nvPr/>
        </p:nvSpPr>
        <p:spPr>
          <a:xfrm>
            <a:off x="7912070" y="5169117"/>
            <a:ext cx="362984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*Dustin Thoman </a:t>
            </a:r>
            <a:br>
              <a:rPr lang="en-US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dthoman@sdsu.edu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409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506E2BB-EB94-FB9B-0E9F-676A74E8C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08" y="1208414"/>
            <a:ext cx="1523810" cy="17619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C5B20E-1F80-F7AC-CD7D-350E97FEB64F}"/>
              </a:ext>
            </a:extLst>
          </p:cNvPr>
          <p:cNvSpPr txBox="1"/>
          <p:nvPr/>
        </p:nvSpPr>
        <p:spPr>
          <a:xfrm>
            <a:off x="1209040" y="2089366"/>
            <a:ext cx="1024982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     You can learn new things, but you can’t </a:t>
            </a:r>
            <a:br>
              <a:rPr lang="en-US" sz="3200" b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</a:br>
            <a:r>
              <a:rPr lang="en-US" sz="3200" b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     really change how intelligent you are.</a:t>
            </a:r>
            <a:endParaRPr lang="en-US" sz="320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r>
              <a:rPr lang="en-US" sz="2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  strongly disagree             </a:t>
            </a:r>
            <a:r>
              <a:rPr lang="en-US" sz="280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disagree</a:t>
            </a:r>
            <a:r>
              <a:rPr lang="en-US" sz="2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           agree           strongly agree</a:t>
            </a:r>
            <a:br>
              <a:rPr lang="en-US" sz="2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</a:br>
            <a:endParaRPr lang="en-US" sz="280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     Only people with a natural talent will be truly </a:t>
            </a:r>
            <a:br>
              <a:rPr lang="en-US" sz="3200" b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</a:br>
            <a:r>
              <a:rPr lang="en-US" sz="3200" b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     good at sports – you have to be “born with it.”</a:t>
            </a:r>
          </a:p>
          <a:p>
            <a:r>
              <a:rPr lang="en-US" sz="2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  strongly disagree             </a:t>
            </a:r>
            <a:r>
              <a:rPr lang="en-US" sz="280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disagree</a:t>
            </a:r>
            <a:r>
              <a:rPr lang="en-US" sz="2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           agree           strongly agree</a:t>
            </a:r>
          </a:p>
          <a:p>
            <a:endParaRPr lang="en-US" sz="280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D04F97E-CA0A-440D-9411-05CD5B2F7890}"/>
              </a:ext>
            </a:extLst>
          </p:cNvPr>
          <p:cNvSpPr txBox="1">
            <a:spLocks/>
          </p:cNvSpPr>
          <p:nvPr/>
        </p:nvSpPr>
        <p:spPr>
          <a:xfrm>
            <a:off x="32108" y="0"/>
            <a:ext cx="11785600" cy="101921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G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PS: Encouraging a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G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rowth Mindset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erif Pro" panose="020B0604020202020204" charset="0"/>
              <a:ea typeface="Source Serif Pro" panose="020B060402020202020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DB8B03-103E-9257-FC68-7A90D38131F6}"/>
              </a:ext>
            </a:extLst>
          </p:cNvPr>
          <p:cNvSpPr txBox="1"/>
          <p:nvPr/>
        </p:nvSpPr>
        <p:spPr>
          <a:xfrm>
            <a:off x="-278941" y="618149"/>
            <a:ext cx="34615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Fixed Mindset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E61855-B8E1-D583-9DBB-4445915F2570}"/>
              </a:ext>
            </a:extLst>
          </p:cNvPr>
          <p:cNvSpPr txBox="1"/>
          <p:nvPr/>
        </p:nvSpPr>
        <p:spPr>
          <a:xfrm>
            <a:off x="8817852" y="509605"/>
            <a:ext cx="34615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Growth Mindset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1D69D0-ED88-84F1-C5FE-C792BD927086}"/>
              </a:ext>
            </a:extLst>
          </p:cNvPr>
          <p:cNvSpPr txBox="1"/>
          <p:nvPr/>
        </p:nvSpPr>
        <p:spPr>
          <a:xfrm>
            <a:off x="4767467" y="6488668"/>
            <a:ext cx="7424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https://commons.wikimedia.org/wiki/File:Fixed_versus_growth_mindset.png</a:t>
            </a:r>
            <a:r>
              <a:rPr lang="en-US" dirty="0"/>
              <a:t>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32DBAE9-230A-BD08-1B60-47FFB6049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498" y="1111082"/>
            <a:ext cx="1609524" cy="1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206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D04F97E-CA0A-440D-9411-05CD5B2F7890}"/>
              </a:ext>
            </a:extLst>
          </p:cNvPr>
          <p:cNvSpPr txBox="1">
            <a:spLocks/>
          </p:cNvSpPr>
          <p:nvPr/>
        </p:nvSpPr>
        <p:spPr>
          <a:xfrm>
            <a:off x="32108" y="0"/>
            <a:ext cx="11785600" cy="101921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G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PS: Encouraging a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G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rowth Mindset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erif Pro" panose="020B0604020202020204" charset="0"/>
              <a:ea typeface="Source Serif Pro" panose="020B060402020202020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FAD205-62F0-4C6B-BC3D-7E6C6264CF34}"/>
              </a:ext>
            </a:extLst>
          </p:cNvPr>
          <p:cNvSpPr txBox="1"/>
          <p:nvPr/>
        </p:nvSpPr>
        <p:spPr>
          <a:xfrm>
            <a:off x="1681939" y="1776450"/>
            <a:ext cx="3461561" cy="990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Can’t change ability or intelligence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DB8B03-103E-9257-FC68-7A90D38131F6}"/>
              </a:ext>
            </a:extLst>
          </p:cNvPr>
          <p:cNvSpPr txBox="1"/>
          <p:nvPr/>
        </p:nvSpPr>
        <p:spPr>
          <a:xfrm>
            <a:off x="1681939" y="863419"/>
            <a:ext cx="34615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Fixed Mindset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DD33EB-F02C-566E-662D-0749922A2CCD}"/>
              </a:ext>
            </a:extLst>
          </p:cNvPr>
          <p:cNvSpPr txBox="1"/>
          <p:nvPr/>
        </p:nvSpPr>
        <p:spPr>
          <a:xfrm>
            <a:off x="1681938" y="3141121"/>
            <a:ext cx="3461561" cy="990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Smart people don’t have to work hard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65AFF4-D7B1-177A-AC3E-3BB8A204D044}"/>
              </a:ext>
            </a:extLst>
          </p:cNvPr>
          <p:cNvSpPr txBox="1"/>
          <p:nvPr/>
        </p:nvSpPr>
        <p:spPr>
          <a:xfrm>
            <a:off x="1681938" y="4407057"/>
            <a:ext cx="3461561" cy="541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Setback = give up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F6DEC4-789F-2D7C-F75A-F4AFB1ACA5EE}"/>
              </a:ext>
            </a:extLst>
          </p:cNvPr>
          <p:cNvSpPr txBox="1"/>
          <p:nvPr/>
        </p:nvSpPr>
        <p:spPr>
          <a:xfrm>
            <a:off x="1681937" y="5610373"/>
            <a:ext cx="3461561" cy="541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Avoids challenges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F3ADEE-17F7-8983-E824-D487350AEBF9}"/>
              </a:ext>
            </a:extLst>
          </p:cNvPr>
          <p:cNvSpPr txBox="1"/>
          <p:nvPr/>
        </p:nvSpPr>
        <p:spPr>
          <a:xfrm>
            <a:off x="6034012" y="1776450"/>
            <a:ext cx="4043438" cy="990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Abilities are malleable &amp; can be developed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E61855-B8E1-D583-9DBB-4445915F2570}"/>
              </a:ext>
            </a:extLst>
          </p:cNvPr>
          <p:cNvSpPr txBox="1"/>
          <p:nvPr/>
        </p:nvSpPr>
        <p:spPr>
          <a:xfrm>
            <a:off x="6034012" y="863419"/>
            <a:ext cx="34615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Growth Mindset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823261-34E5-0CB6-024D-23F8A8427AD5}"/>
              </a:ext>
            </a:extLst>
          </p:cNvPr>
          <p:cNvSpPr txBox="1"/>
          <p:nvPr/>
        </p:nvSpPr>
        <p:spPr>
          <a:xfrm>
            <a:off x="6034011" y="3141121"/>
            <a:ext cx="3461561" cy="990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Effort leads to improvement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1DFB91-FCC1-FD2F-19C9-31B346A49AD0}"/>
              </a:ext>
            </a:extLst>
          </p:cNvPr>
          <p:cNvSpPr txBox="1"/>
          <p:nvPr/>
        </p:nvSpPr>
        <p:spPr>
          <a:xfrm>
            <a:off x="6034011" y="4407057"/>
            <a:ext cx="3833889" cy="990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Setback = try new strategies (resilience)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689BB6-04D0-4093-332F-DFD72CA0D705}"/>
              </a:ext>
            </a:extLst>
          </p:cNvPr>
          <p:cNvSpPr txBox="1"/>
          <p:nvPr/>
        </p:nvSpPr>
        <p:spPr>
          <a:xfrm>
            <a:off x="6034010" y="5610373"/>
            <a:ext cx="3833889" cy="541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Embraces challenges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1D69D0-ED88-84F1-C5FE-C792BD927086}"/>
              </a:ext>
            </a:extLst>
          </p:cNvPr>
          <p:cNvSpPr txBox="1"/>
          <p:nvPr/>
        </p:nvSpPr>
        <p:spPr>
          <a:xfrm>
            <a:off x="4767467" y="6488668"/>
            <a:ext cx="7424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https://commons.wikimedia.org/wiki/File:Fixed_versus_growth_mindset.png</a:t>
            </a:r>
            <a:r>
              <a:rPr lang="en-US" dirty="0"/>
              <a:t>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506E2BB-EB94-FB9B-0E9F-676A74E8C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95" y="1076472"/>
            <a:ext cx="1523810" cy="176190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32DBAE9-230A-BD08-1B60-47FFB6049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9978" y="1071209"/>
            <a:ext cx="1609524" cy="1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80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D04F97E-CA0A-440D-9411-05CD5B2F7890}"/>
              </a:ext>
            </a:extLst>
          </p:cNvPr>
          <p:cNvSpPr txBox="1">
            <a:spLocks/>
          </p:cNvSpPr>
          <p:nvPr/>
        </p:nvSpPr>
        <p:spPr>
          <a:xfrm>
            <a:off x="32108" y="0"/>
            <a:ext cx="11785600" cy="101921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G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PS: Encouraging a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G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rowth Mindset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erif Pro" panose="020B0604020202020204" charset="0"/>
              <a:ea typeface="Source Serif Pro" panose="020B060402020202020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FAD205-62F0-4C6B-BC3D-7E6C6264CF34}"/>
              </a:ext>
            </a:extLst>
          </p:cNvPr>
          <p:cNvSpPr txBox="1"/>
          <p:nvPr/>
        </p:nvSpPr>
        <p:spPr>
          <a:xfrm>
            <a:off x="1434306" y="590528"/>
            <a:ext cx="10301514" cy="735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00"/>
              </a:lnSpc>
            </a:pP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Don’t praise </a:t>
            </a:r>
            <a:r>
              <a:rPr lang="en-US" sz="44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ability</a:t>
            </a: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focus on </a:t>
            </a:r>
            <a:r>
              <a:rPr lang="en-US" sz="44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</a:t>
            </a:r>
            <a:endParaRPr lang="en-US" sz="4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E71C89-A644-9EEC-7CFD-3A4F5494F5F5}"/>
              </a:ext>
            </a:extLst>
          </p:cNvPr>
          <p:cNvSpPr txBox="1"/>
          <p:nvPr/>
        </p:nvSpPr>
        <p:spPr>
          <a:xfrm>
            <a:off x="4469362" y="3742221"/>
            <a:ext cx="3002870" cy="756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00"/>
              </a:lnSpc>
            </a:pP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GROWTH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2A0296-D64A-1231-9AD3-E23F9D469F01}"/>
              </a:ext>
            </a:extLst>
          </p:cNvPr>
          <p:cNvSpPr txBox="1"/>
          <p:nvPr/>
        </p:nvSpPr>
        <p:spPr>
          <a:xfrm>
            <a:off x="220354" y="2062871"/>
            <a:ext cx="2688545" cy="1376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Making an effort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B6F4AA-5DF8-9D94-E85E-6FF5CD4642D5}"/>
              </a:ext>
            </a:extLst>
          </p:cNvPr>
          <p:cNvSpPr txBox="1"/>
          <p:nvPr/>
        </p:nvSpPr>
        <p:spPr>
          <a:xfrm>
            <a:off x="-259147" y="4185041"/>
            <a:ext cx="4002995" cy="2018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Persisting through difficulty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A0398E-C212-17D7-A321-2887E43DC5CB}"/>
              </a:ext>
            </a:extLst>
          </p:cNvPr>
          <p:cNvSpPr txBox="1"/>
          <p:nvPr/>
        </p:nvSpPr>
        <p:spPr>
          <a:xfrm>
            <a:off x="3969972" y="5443847"/>
            <a:ext cx="3858873" cy="1376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Learning from mistakes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DD0A07-4E72-2F5C-2894-0B297D545DD5}"/>
              </a:ext>
            </a:extLst>
          </p:cNvPr>
          <p:cNvSpPr txBox="1"/>
          <p:nvPr/>
        </p:nvSpPr>
        <p:spPr>
          <a:xfrm>
            <a:off x="8379505" y="1984501"/>
            <a:ext cx="3193370" cy="1376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Challenging yourself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703972-BA71-5FC4-87B5-E9398C201299}"/>
              </a:ext>
            </a:extLst>
          </p:cNvPr>
          <p:cNvSpPr txBox="1"/>
          <p:nvPr/>
        </p:nvSpPr>
        <p:spPr>
          <a:xfrm>
            <a:off x="8760505" y="4185041"/>
            <a:ext cx="3193370" cy="2018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Seeking support &amp; feedback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FA2BC1-F6AD-720D-8C1B-C9ED32606FFF}"/>
              </a:ext>
            </a:extLst>
          </p:cNvPr>
          <p:cNvSpPr txBox="1"/>
          <p:nvPr/>
        </p:nvSpPr>
        <p:spPr>
          <a:xfrm>
            <a:off x="3812496" y="1414153"/>
            <a:ext cx="3927799" cy="1376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Using effective strategies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E45E0A16-94E0-7A36-F8AF-6373D2E3E3FE}"/>
              </a:ext>
            </a:extLst>
          </p:cNvPr>
          <p:cNvSpPr/>
          <p:nvPr/>
        </p:nvSpPr>
        <p:spPr>
          <a:xfrm>
            <a:off x="5776395" y="2751328"/>
            <a:ext cx="319605" cy="688458"/>
          </a:xfrm>
          <a:prstGeom prst="downArrow">
            <a:avLst/>
          </a:prstGeom>
          <a:solidFill>
            <a:srgbClr val="54823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07FAE59A-99EE-FA4F-D386-DA4AF272C789}"/>
              </a:ext>
            </a:extLst>
          </p:cNvPr>
          <p:cNvSpPr/>
          <p:nvPr/>
        </p:nvSpPr>
        <p:spPr>
          <a:xfrm rot="10800000">
            <a:off x="5739607" y="4665853"/>
            <a:ext cx="319605" cy="688458"/>
          </a:xfrm>
          <a:prstGeom prst="downArrow">
            <a:avLst/>
          </a:prstGeom>
          <a:solidFill>
            <a:srgbClr val="54823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2AB10E4A-4818-F9E9-6A8D-A67736B1F19F}"/>
              </a:ext>
            </a:extLst>
          </p:cNvPr>
          <p:cNvSpPr/>
          <p:nvPr/>
        </p:nvSpPr>
        <p:spPr>
          <a:xfrm rot="3544118">
            <a:off x="7889267" y="2838457"/>
            <a:ext cx="319605" cy="1236124"/>
          </a:xfrm>
          <a:prstGeom prst="downArrow">
            <a:avLst/>
          </a:prstGeom>
          <a:solidFill>
            <a:srgbClr val="54823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E309324B-5282-C2D9-4E55-3D1CA9F9F907}"/>
              </a:ext>
            </a:extLst>
          </p:cNvPr>
          <p:cNvSpPr/>
          <p:nvPr/>
        </p:nvSpPr>
        <p:spPr>
          <a:xfrm rot="17682484">
            <a:off x="3568576" y="2943232"/>
            <a:ext cx="319605" cy="1236124"/>
          </a:xfrm>
          <a:prstGeom prst="downArrow">
            <a:avLst/>
          </a:prstGeom>
          <a:solidFill>
            <a:srgbClr val="54823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E00C168B-9C54-2BD7-A3AC-DBAD09DBC3DE}"/>
              </a:ext>
            </a:extLst>
          </p:cNvPr>
          <p:cNvSpPr/>
          <p:nvPr/>
        </p:nvSpPr>
        <p:spPr>
          <a:xfrm rot="14045700">
            <a:off x="3665029" y="4182635"/>
            <a:ext cx="319605" cy="1236124"/>
          </a:xfrm>
          <a:prstGeom prst="downArrow">
            <a:avLst/>
          </a:prstGeom>
          <a:solidFill>
            <a:srgbClr val="54823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41639F20-0219-4133-9373-573DCF32223B}"/>
              </a:ext>
            </a:extLst>
          </p:cNvPr>
          <p:cNvSpPr/>
          <p:nvPr/>
        </p:nvSpPr>
        <p:spPr>
          <a:xfrm rot="7118274">
            <a:off x="7981662" y="4062219"/>
            <a:ext cx="319605" cy="1236124"/>
          </a:xfrm>
          <a:prstGeom prst="downArrow">
            <a:avLst/>
          </a:prstGeom>
          <a:solidFill>
            <a:srgbClr val="54823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540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D04F97E-CA0A-440D-9411-05CD5B2F7890}"/>
              </a:ext>
            </a:extLst>
          </p:cNvPr>
          <p:cNvSpPr txBox="1">
            <a:spLocks/>
          </p:cNvSpPr>
          <p:nvPr/>
        </p:nvSpPr>
        <p:spPr>
          <a:xfrm>
            <a:off x="32108" y="0"/>
            <a:ext cx="11785600" cy="101921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G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PS: Encouraging a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G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rowth Mindset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erif Pro" panose="020B0604020202020204" charset="0"/>
              <a:ea typeface="Source Serif Pro" panose="020B060402020202020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FAD205-62F0-4C6B-BC3D-7E6C6264CF34}"/>
              </a:ext>
            </a:extLst>
          </p:cNvPr>
          <p:cNvSpPr txBox="1"/>
          <p:nvPr/>
        </p:nvSpPr>
        <p:spPr>
          <a:xfrm>
            <a:off x="243664" y="652500"/>
            <a:ext cx="11916228" cy="6350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ts val="5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 formative assessment </a:t>
            </a:r>
          </a:p>
          <a:p>
            <a:pPr marL="1549400" lvl="2" indent="-685800">
              <a:lnSpc>
                <a:spcPts val="5000"/>
              </a:lnSpc>
              <a:buFont typeface="Wingdings" panose="05000000000000000000" pitchFamily="2" charset="2"/>
              <a:buChar char="ü"/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points for textbook problems!</a:t>
            </a:r>
          </a:p>
          <a:p>
            <a:pPr marL="1549400" lvl="2" indent="-685800">
              <a:lnSpc>
                <a:spcPts val="5000"/>
              </a:lnSpc>
              <a:buFont typeface="Wingdings" panose="05000000000000000000" pitchFamily="2" charset="2"/>
              <a:buChar char="ü"/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access to detailed solutions</a:t>
            </a:r>
          </a:p>
          <a:p>
            <a:pPr marL="1549400" lvl="2" indent="-685800">
              <a:lnSpc>
                <a:spcPts val="5000"/>
              </a:lnSpc>
              <a:buFont typeface="Wingdings" panose="05000000000000000000" pitchFamily="2" charset="2"/>
              <a:buChar char="ü"/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low-stakes online homework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Drop lowest exam, revise/retest/regrade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 </a:t>
            </a: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study strategies</a:t>
            </a: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reading guides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 </a:t>
            </a: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neuroplasticity</a:t>
            </a: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etc.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Share your own stories (struggles/growth)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 metacognitive activities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B74403-4567-4C01-B10F-B2FB6A9C0527}"/>
              </a:ext>
            </a:extLst>
          </p:cNvPr>
          <p:cNvSpPr txBox="1"/>
          <p:nvPr/>
        </p:nvSpPr>
        <p:spPr>
          <a:xfrm>
            <a:off x="9791700" y="2622282"/>
            <a:ext cx="23681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600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resources</a:t>
            </a:r>
            <a:endParaRPr lang="en-CA" sz="3600" dirty="0">
              <a:solidFill>
                <a:srgbClr val="00206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8722BD-EB6D-778F-A05B-6EC442FEEC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2328" y="652500"/>
            <a:ext cx="2026008" cy="201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73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EC909F5-136C-4668-84CE-D96BAC9CC26F}"/>
              </a:ext>
            </a:extLst>
          </p:cNvPr>
          <p:cNvSpPr txBox="1">
            <a:spLocks/>
          </p:cNvSpPr>
          <p:nvPr/>
        </p:nvSpPr>
        <p:spPr>
          <a:xfrm>
            <a:off x="9860" y="486"/>
            <a:ext cx="12073283" cy="906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4800" b="1" dirty="0">
                <a:solidFill>
                  <a:srgbClr val="002060"/>
                </a:solidFill>
                <a:latin typeface="Source Serif Pro"/>
              </a:rPr>
              <a:t>Fostering Metacognitive Reflection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21C5A8-F636-40B7-9BCB-661E1B69B46C}"/>
              </a:ext>
            </a:extLst>
          </p:cNvPr>
          <p:cNvSpPr txBox="1"/>
          <p:nvPr/>
        </p:nvSpPr>
        <p:spPr>
          <a:xfrm>
            <a:off x="9860" y="838457"/>
            <a:ext cx="11674029" cy="5711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sz="4800" b="1" u="sng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Exam Wrappers</a:t>
            </a:r>
            <a:endParaRPr lang="en-US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27432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Survey given after each midterm exam</a:t>
            </a:r>
          </a:p>
          <a:p>
            <a:pPr marL="914400" lvl="1" indent="-274320">
              <a:buFont typeface="Arial" panose="020B0604020202020204" pitchFamily="34" charset="0"/>
              <a:buChar char="•"/>
            </a:pPr>
            <a:r>
              <a:rPr lang="en-US" sz="4400" dirty="0"/>
              <a:t>Students reflect on… </a:t>
            </a:r>
          </a:p>
          <a:p>
            <a:pPr marL="1668780" lvl="2" indent="-571500">
              <a:buFont typeface="Wingdings" panose="05000000000000000000" pitchFamily="2" charset="2"/>
              <a:buChar char="ü"/>
            </a:pPr>
            <a:r>
              <a:rPr lang="en-US" sz="4400" dirty="0"/>
              <a:t>how they prepared</a:t>
            </a:r>
          </a:p>
          <a:p>
            <a:pPr marL="1668780" lvl="2" indent="-571500">
              <a:buFont typeface="Wingdings" panose="05000000000000000000" pitchFamily="2" charset="2"/>
              <a:buChar char="ü"/>
            </a:pPr>
            <a:r>
              <a:rPr lang="en-US" sz="4400" dirty="0"/>
              <a:t>what mistakes they made</a:t>
            </a:r>
          </a:p>
          <a:p>
            <a:pPr marL="1668780" lvl="2" indent="-571500">
              <a:lnSpc>
                <a:spcPts val="55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4400" dirty="0"/>
              <a:t>how they will prepare differently next time</a:t>
            </a:r>
          </a:p>
          <a:p>
            <a:pPr marL="914400" lvl="1" indent="-274320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en-US" sz="4400" dirty="0"/>
              <a:t>Course credit earned by submitting</a:t>
            </a:r>
            <a:br>
              <a:rPr lang="en-US" sz="4400" dirty="0"/>
            </a:br>
            <a:r>
              <a:rPr lang="en-US" sz="4400" dirty="0"/>
              <a:t>wrapper + exam corrections (4 points each)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22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EC909F5-136C-4668-84CE-D96BAC9CC26F}"/>
              </a:ext>
            </a:extLst>
          </p:cNvPr>
          <p:cNvSpPr txBox="1">
            <a:spLocks/>
          </p:cNvSpPr>
          <p:nvPr/>
        </p:nvSpPr>
        <p:spPr>
          <a:xfrm>
            <a:off x="107299" y="65800"/>
            <a:ext cx="11977399" cy="906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Metacognitive Reflection: Exam Wrapper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8F5F53-825F-F955-B6EB-E6097AEA9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98" y="828135"/>
            <a:ext cx="8092225" cy="320241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B63E84-CC82-B02E-70FD-18F8925A7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246" y="4096352"/>
            <a:ext cx="9698452" cy="276164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13921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EC909F5-136C-4668-84CE-D96BAC9CC26F}"/>
              </a:ext>
            </a:extLst>
          </p:cNvPr>
          <p:cNvSpPr txBox="1">
            <a:spLocks/>
          </p:cNvSpPr>
          <p:nvPr/>
        </p:nvSpPr>
        <p:spPr>
          <a:xfrm>
            <a:off x="107299" y="65800"/>
            <a:ext cx="11977399" cy="906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Metacognitive Reflection: Exam Wrapper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E7C64C-5DB8-ABBE-9638-FEA50644C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764" y="971827"/>
            <a:ext cx="7492017" cy="400981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451A13-BA62-D0A5-2AE2-B898135C2F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7991" y="3252038"/>
            <a:ext cx="7011112" cy="345920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47733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E38A0E9-2F60-6A19-E82A-4CBB39C51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984" y="3896024"/>
            <a:ext cx="8685714" cy="261904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EC909F5-136C-4668-84CE-D96BAC9CC26F}"/>
              </a:ext>
            </a:extLst>
          </p:cNvPr>
          <p:cNvSpPr txBox="1">
            <a:spLocks/>
          </p:cNvSpPr>
          <p:nvPr/>
        </p:nvSpPr>
        <p:spPr>
          <a:xfrm>
            <a:off x="107299" y="65800"/>
            <a:ext cx="11977399" cy="906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Metacognitive Reflection: Exam Wrapper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05EFD92-9F56-FB9F-863C-D97BF06416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913" y="971827"/>
            <a:ext cx="6878155" cy="382545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2367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EC909F5-136C-4668-84CE-D96BAC9CC26F}"/>
              </a:ext>
            </a:extLst>
          </p:cNvPr>
          <p:cNvSpPr txBox="1">
            <a:spLocks/>
          </p:cNvSpPr>
          <p:nvPr/>
        </p:nvSpPr>
        <p:spPr>
          <a:xfrm>
            <a:off x="65315" y="65800"/>
            <a:ext cx="12030891" cy="906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4800" b="1" dirty="0">
                <a:solidFill>
                  <a:srgbClr val="002060"/>
                </a:solidFill>
                <a:latin typeface="Source Serif Pro"/>
              </a:rPr>
              <a:t>Exam Wrapper – Student Feedback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0D106C-D0BD-45EF-B3B1-B6310D1A353B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1" y="1084217"/>
            <a:ext cx="6096000" cy="3752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F13DA6-837F-4D91-97FF-52893CEB5F4D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9102" y="1074835"/>
            <a:ext cx="5827106" cy="3752728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id="{462B10C7-CEC1-4A97-8171-929D443B200F}"/>
              </a:ext>
            </a:extLst>
          </p:cNvPr>
          <p:cNvSpPr txBox="1"/>
          <p:nvPr/>
        </p:nvSpPr>
        <p:spPr>
          <a:xfrm>
            <a:off x="6719188" y="4948654"/>
            <a:ext cx="49624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Improved grade </a:t>
            </a:r>
            <a:br>
              <a:rPr lang="en-US" sz="4000" b="1" i="1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</a:br>
            <a:r>
              <a:rPr lang="en-US" sz="4000" b="1" i="1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on second midterm?</a:t>
            </a:r>
            <a:endParaRPr lang="en-US" sz="4000" b="1" dirty="0">
              <a:latin typeface="Times New Roman"/>
              <a:ea typeface="Times New Roman"/>
            </a:endParaRPr>
          </a:p>
        </p:txBody>
      </p:sp>
      <p:sp>
        <p:nvSpPr>
          <p:cNvPr id="10" name="TextBox 28">
            <a:extLst>
              <a:ext uri="{FF2B5EF4-FFF2-40B4-BE49-F238E27FC236}">
                <a16:creationId xmlns:a16="http://schemas.microsoft.com/office/drawing/2014/main" id="{0AE7CCB8-6F34-4AE8-BDB5-DCACFB006BCD}"/>
              </a:ext>
            </a:extLst>
          </p:cNvPr>
          <p:cNvSpPr txBox="1"/>
          <p:nvPr/>
        </p:nvSpPr>
        <p:spPr>
          <a:xfrm>
            <a:off x="285980" y="4948654"/>
            <a:ext cx="59831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Spent more time reviewing </a:t>
            </a:r>
            <a:br>
              <a:rPr lang="en-US" sz="4000" b="1" i="1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</a:br>
            <a:r>
              <a:rPr lang="en-US" sz="4000" b="1" i="1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graded midterm?</a:t>
            </a:r>
            <a:endParaRPr lang="en-US" sz="4000" b="1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46267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CFAD205-62F0-4C6B-BC3D-7E6C6264CF34}"/>
              </a:ext>
            </a:extLst>
          </p:cNvPr>
          <p:cNvSpPr txBox="1"/>
          <p:nvPr/>
        </p:nvSpPr>
        <p:spPr>
          <a:xfrm>
            <a:off x="1" y="666563"/>
            <a:ext cx="12142270" cy="733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00"/>
              </a:lnSpc>
            </a:pPr>
            <a:r>
              <a:rPr lang="en-US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#1 Motivator! </a:t>
            </a: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Leads to persistence, deeper learning.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E71C89-A644-9EEC-7CFD-3A4F5494F5F5}"/>
              </a:ext>
            </a:extLst>
          </p:cNvPr>
          <p:cNvSpPr txBox="1"/>
          <p:nvPr/>
        </p:nvSpPr>
        <p:spPr>
          <a:xfrm>
            <a:off x="4293663" y="3344665"/>
            <a:ext cx="3303469" cy="1397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00"/>
              </a:lnSpc>
            </a:pPr>
            <a:r>
              <a:rPr lang="en-US" sz="5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 am I doing this?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2A0296-D64A-1231-9AD3-E23F9D469F01}"/>
              </a:ext>
            </a:extLst>
          </p:cNvPr>
          <p:cNvSpPr txBox="1"/>
          <p:nvPr/>
        </p:nvSpPr>
        <p:spPr>
          <a:xfrm>
            <a:off x="220354" y="2062871"/>
            <a:ext cx="2688545" cy="1376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Relevant to my life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B6F4AA-5DF8-9D94-E85E-6FF5CD4642D5}"/>
              </a:ext>
            </a:extLst>
          </p:cNvPr>
          <p:cNvSpPr txBox="1"/>
          <p:nvPr/>
        </p:nvSpPr>
        <p:spPr>
          <a:xfrm>
            <a:off x="-293412" y="4610627"/>
            <a:ext cx="4002995" cy="2018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Medicine</a:t>
            </a:r>
          </a:p>
          <a:p>
            <a:pPr algn="ctr">
              <a:lnSpc>
                <a:spcPts val="5000"/>
              </a:lnSpc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Green Chem.</a:t>
            </a:r>
          </a:p>
          <a:p>
            <a:pPr algn="ctr">
              <a:lnSpc>
                <a:spcPts val="5000"/>
              </a:lnSpc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Sustainability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A0398E-C212-17D7-A321-2887E43DC5CB}"/>
              </a:ext>
            </a:extLst>
          </p:cNvPr>
          <p:cNvSpPr txBox="1"/>
          <p:nvPr/>
        </p:nvSpPr>
        <p:spPr>
          <a:xfrm>
            <a:off x="3378200" y="5634347"/>
            <a:ext cx="5283174" cy="1264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Meaningful, makes a difference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DD0A07-4E72-2F5C-2894-0B297D545DD5}"/>
              </a:ext>
            </a:extLst>
          </p:cNvPr>
          <p:cNvSpPr txBox="1"/>
          <p:nvPr/>
        </p:nvSpPr>
        <p:spPr>
          <a:xfrm>
            <a:off x="8379505" y="1984501"/>
            <a:ext cx="3193370" cy="1376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Something </a:t>
            </a:r>
            <a:b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value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703972-BA71-5FC4-87B5-E9398C201299}"/>
              </a:ext>
            </a:extLst>
          </p:cNvPr>
          <p:cNvSpPr txBox="1"/>
          <p:nvPr/>
        </p:nvSpPr>
        <p:spPr>
          <a:xfrm>
            <a:off x="8661374" y="4610627"/>
            <a:ext cx="3480897" cy="1841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Useful to me &amp; my goals, major, career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FA2BC1-F6AD-720D-8C1B-C9ED32606FFF}"/>
              </a:ext>
            </a:extLst>
          </p:cNvPr>
          <p:cNvSpPr txBox="1"/>
          <p:nvPr/>
        </p:nvSpPr>
        <p:spPr>
          <a:xfrm>
            <a:off x="3812496" y="1414153"/>
            <a:ext cx="4201204" cy="1264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Connected to a bigger purpose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E45E0A16-94E0-7A36-F8AF-6373D2E3E3FE}"/>
              </a:ext>
            </a:extLst>
          </p:cNvPr>
          <p:cNvSpPr/>
          <p:nvPr/>
        </p:nvSpPr>
        <p:spPr>
          <a:xfrm>
            <a:off x="5725595" y="2662428"/>
            <a:ext cx="319605" cy="688458"/>
          </a:xfrm>
          <a:prstGeom prst="downArrow">
            <a:avLst/>
          </a:prstGeom>
          <a:solidFill>
            <a:srgbClr val="9148C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07FAE59A-99EE-FA4F-D386-DA4AF272C789}"/>
              </a:ext>
            </a:extLst>
          </p:cNvPr>
          <p:cNvSpPr/>
          <p:nvPr/>
        </p:nvSpPr>
        <p:spPr>
          <a:xfrm rot="10800000">
            <a:off x="5688807" y="4818253"/>
            <a:ext cx="319605" cy="688458"/>
          </a:xfrm>
          <a:prstGeom prst="downArrow">
            <a:avLst/>
          </a:prstGeom>
          <a:solidFill>
            <a:srgbClr val="9148C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2AB10E4A-4818-F9E9-6A8D-A67736B1F19F}"/>
              </a:ext>
            </a:extLst>
          </p:cNvPr>
          <p:cNvSpPr/>
          <p:nvPr/>
        </p:nvSpPr>
        <p:spPr>
          <a:xfrm rot="3544118">
            <a:off x="8003567" y="2838457"/>
            <a:ext cx="319605" cy="1236124"/>
          </a:xfrm>
          <a:prstGeom prst="downArrow">
            <a:avLst/>
          </a:prstGeom>
          <a:solidFill>
            <a:srgbClr val="9148C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E309324B-5282-C2D9-4E55-3D1CA9F9F907}"/>
              </a:ext>
            </a:extLst>
          </p:cNvPr>
          <p:cNvSpPr/>
          <p:nvPr/>
        </p:nvSpPr>
        <p:spPr>
          <a:xfrm rot="17682484">
            <a:off x="3416176" y="2943232"/>
            <a:ext cx="319605" cy="1236124"/>
          </a:xfrm>
          <a:prstGeom prst="downArrow">
            <a:avLst/>
          </a:prstGeom>
          <a:solidFill>
            <a:srgbClr val="9148C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E00C168B-9C54-2BD7-A3AC-DBAD09DBC3DE}"/>
              </a:ext>
            </a:extLst>
          </p:cNvPr>
          <p:cNvSpPr/>
          <p:nvPr/>
        </p:nvSpPr>
        <p:spPr>
          <a:xfrm rot="14045700">
            <a:off x="3512629" y="4182635"/>
            <a:ext cx="319605" cy="1236124"/>
          </a:xfrm>
          <a:prstGeom prst="downArrow">
            <a:avLst/>
          </a:prstGeom>
          <a:solidFill>
            <a:srgbClr val="9148C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41639F20-0219-4133-9373-573DCF32223B}"/>
              </a:ext>
            </a:extLst>
          </p:cNvPr>
          <p:cNvSpPr/>
          <p:nvPr/>
        </p:nvSpPr>
        <p:spPr>
          <a:xfrm rot="7118274">
            <a:off x="8007062" y="4062219"/>
            <a:ext cx="319605" cy="1236124"/>
          </a:xfrm>
          <a:prstGeom prst="downArrow">
            <a:avLst/>
          </a:prstGeom>
          <a:solidFill>
            <a:srgbClr val="9148C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6DF6FDC-AB51-AF7A-0436-7C5E726488DF}"/>
              </a:ext>
            </a:extLst>
          </p:cNvPr>
          <p:cNvSpPr txBox="1">
            <a:spLocks/>
          </p:cNvSpPr>
          <p:nvPr/>
        </p:nvSpPr>
        <p:spPr>
          <a:xfrm>
            <a:off x="0" y="23341"/>
            <a:ext cx="11785600" cy="101921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</a:rPr>
              <a:t>G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9148C8"/>
                </a:solidFill>
                <a:effectLst/>
                <a:uLnTx/>
                <a:uFillTx/>
                <a:latin typeface="Source Serif Pro"/>
              </a:rPr>
              <a:t>P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</a:rPr>
              <a:t>S: Focusing on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ource Serif Pro"/>
              </a:rPr>
              <a:t>P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</a:rPr>
              <a:t>urpose and Relevance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erif Pro" panose="020B0604020202020204" charset="0"/>
              <a:ea typeface="Source Serif Pr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119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EC909F5-136C-4668-84CE-D96BAC9CC26F}"/>
              </a:ext>
            </a:extLst>
          </p:cNvPr>
          <p:cNvSpPr txBox="1">
            <a:spLocks/>
          </p:cNvSpPr>
          <p:nvPr/>
        </p:nvSpPr>
        <p:spPr>
          <a:xfrm>
            <a:off x="382137" y="386859"/>
            <a:ext cx="11674029" cy="169358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</a:rPr>
              <a:t>Weekly “Friday </a:t>
            </a:r>
            <a:r>
              <a:rPr lang="en-US" sz="5400" b="1" dirty="0">
                <a:solidFill>
                  <a:srgbClr val="002060"/>
                </a:solidFill>
                <a:latin typeface="Source Serif Pro"/>
              </a:rPr>
              <a:t>Five” </a:t>
            </a:r>
            <a:br>
              <a:rPr lang="en-US" sz="5400" b="1" dirty="0">
                <a:solidFill>
                  <a:srgbClr val="002060"/>
                </a:solidFill>
                <a:latin typeface="Source Serif Pro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</a:rPr>
              <a:t>Reflection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921F95-5135-47D0-8F2B-EA9EBAEAED1E}"/>
              </a:ext>
            </a:extLst>
          </p:cNvPr>
          <p:cNvSpPr txBox="1"/>
          <p:nvPr/>
        </p:nvSpPr>
        <p:spPr>
          <a:xfrm>
            <a:off x="0" y="2335411"/>
            <a:ext cx="12192000" cy="44730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>
              <a:spcBef>
                <a:spcPts val="1200"/>
              </a:spcBef>
              <a:spcAft>
                <a:spcPts val="800"/>
              </a:spcAft>
            </a:pP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Describe how you spent your time working on 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Organic Chemistry this past week.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>
              <a:spcBef>
                <a:spcPts val="1800"/>
              </a:spcBef>
            </a:pP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Describe your plan for working on Organic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Chemistry this coming week.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>
              <a:spcBef>
                <a:spcPts val="1800"/>
              </a:spcBef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 </a:t>
            </a:r>
            <a:r>
              <a:rPr lang="en-US" sz="4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3</a:t>
            </a:r>
            <a:r>
              <a:rPr lang="en-US" sz="44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US" sz="4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writing prompt </a:t>
            </a:r>
            <a:r>
              <a:rPr lang="en-U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promotes </a:t>
            </a:r>
            <a:r>
              <a:rPr lang="en-US" sz="4400" b="1" i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G.P.S. </a:t>
            </a:r>
            <a:r>
              <a:rPr lang="en-US" sz="44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4400" b="1" i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44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                        …and it’s a wonderful way to connect!</a:t>
            </a:r>
            <a:endParaRPr lang="en-US" sz="2400" b="1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64821D-E6BD-3D85-7738-F6B91FE1C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7950" y="130552"/>
            <a:ext cx="2177489" cy="207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254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CFAD205-62F0-4C6B-BC3D-7E6C6264CF34}"/>
              </a:ext>
            </a:extLst>
          </p:cNvPr>
          <p:cNvSpPr txBox="1"/>
          <p:nvPr/>
        </p:nvSpPr>
        <p:spPr>
          <a:xfrm>
            <a:off x="147171" y="637436"/>
            <a:ext cx="1143000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346075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Create a Concept Map</a:t>
            </a:r>
            <a:endParaRPr lang="en-US" sz="3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6075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Research/share Nanotech topic</a:t>
            </a:r>
          </a:p>
          <a:p>
            <a:pPr marL="571500" indent="-346075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Start-Stop-Continue </a:t>
            </a:r>
            <a:b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(mid-semester feedback)</a:t>
            </a:r>
          </a:p>
          <a:p>
            <a:pPr marL="571500" indent="-346075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Mental Health check-in</a:t>
            </a:r>
          </a:p>
          <a:p>
            <a:pPr marL="571500" indent="-346075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Career planning (explore REU)</a:t>
            </a:r>
          </a:p>
          <a:p>
            <a:pPr marL="571500" indent="-346075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ACS celebrates Earth Day</a:t>
            </a:r>
          </a:p>
          <a:p>
            <a:pPr marL="571500" indent="-346075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Celebrate National Chemistry Week (explore webpage)</a:t>
            </a:r>
          </a:p>
          <a:p>
            <a:pPr marL="571500" indent="-346075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a picture of your flash cards</a:t>
            </a:r>
          </a:p>
          <a:p>
            <a:pPr marL="571500" indent="-346075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Favorite volunteer activities? </a:t>
            </a:r>
          </a:p>
          <a:p>
            <a:pPr marL="571500" indent="-346075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Who inspires you?</a:t>
            </a:r>
            <a:endParaRPr lang="en-US" sz="3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D04F97E-CA0A-440D-9411-05CD5B2F7890}"/>
              </a:ext>
            </a:extLst>
          </p:cNvPr>
          <p:cNvSpPr txBox="1">
            <a:spLocks/>
          </p:cNvSpPr>
          <p:nvPr/>
        </p:nvSpPr>
        <p:spPr>
          <a:xfrm>
            <a:off x="341192" y="27060"/>
            <a:ext cx="11850808" cy="122075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Friday5 Prompts (Gradescope)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262CDEB-E7E0-42A9-92E5-CE7C7863B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9424" y="805434"/>
            <a:ext cx="3146207" cy="374233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9463963-27E7-4823-96B9-9EB14D8C1A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8139" y="5158141"/>
            <a:ext cx="2571272" cy="157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956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D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E4E6750A-2C79-4B7A-A70A-A299F2136ADA}"/>
              </a:ext>
            </a:extLst>
          </p:cNvPr>
          <p:cNvSpPr txBox="1">
            <a:spLocks/>
          </p:cNvSpPr>
          <p:nvPr/>
        </p:nvSpPr>
        <p:spPr>
          <a:xfrm>
            <a:off x="5573027" y="6400800"/>
            <a:ext cx="104594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D81C1D-71AE-404E-8BFC-9F552A8A6EE1}" type="slidenum">
              <a:rPr lang="en-US" smtClean="0">
                <a:solidFill>
                  <a:schemeClr val="tx1"/>
                </a:solidFill>
              </a:rPr>
              <a:pPr/>
              <a:t>17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EC909F5-136C-4668-84CE-D96BAC9CC26F}"/>
              </a:ext>
            </a:extLst>
          </p:cNvPr>
          <p:cNvSpPr txBox="1">
            <a:spLocks/>
          </p:cNvSpPr>
          <p:nvPr/>
        </p:nvSpPr>
        <p:spPr>
          <a:xfrm>
            <a:off x="0" y="136525"/>
            <a:ext cx="12082071" cy="906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Friday5 Responses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 Class “411” Announcements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ource Serif Pro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2ECD83-8123-5FD0-885D-882026BF7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086" y="812800"/>
            <a:ext cx="10597827" cy="590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435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E4E6750A-2C79-4B7A-A70A-A299F2136ADA}"/>
              </a:ext>
            </a:extLst>
          </p:cNvPr>
          <p:cNvSpPr txBox="1">
            <a:spLocks/>
          </p:cNvSpPr>
          <p:nvPr/>
        </p:nvSpPr>
        <p:spPr>
          <a:xfrm>
            <a:off x="5573027" y="6400800"/>
            <a:ext cx="104594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D81C1D-71AE-404E-8BFC-9F552A8A6EE1}" type="slidenum">
              <a:rPr lang="en-US" smtClean="0">
                <a:solidFill>
                  <a:schemeClr val="tx1"/>
                </a:solidFill>
              </a:rPr>
              <a:pPr/>
              <a:t>18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EC909F5-136C-4668-84CE-D96BAC9CC26F}"/>
              </a:ext>
            </a:extLst>
          </p:cNvPr>
          <p:cNvSpPr txBox="1">
            <a:spLocks/>
          </p:cNvSpPr>
          <p:nvPr/>
        </p:nvSpPr>
        <p:spPr>
          <a:xfrm>
            <a:off x="169817" y="61881"/>
            <a:ext cx="12022183" cy="906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Friday5 Responses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 Class “411” Announcements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DC9A89-95A7-4C0E-A513-BE7BA4055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404" y="752274"/>
            <a:ext cx="10822273" cy="60811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3F289A-50FA-4BB3-9F08-0F311F5A22D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4578" y="3992886"/>
            <a:ext cx="1439846" cy="19889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191B1F-B2D7-4008-9267-5DB0397A855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944" y="693742"/>
            <a:ext cx="1789297" cy="13366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30D6EA-C16B-4316-AC3C-72C89E103C4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3027" y="4934759"/>
            <a:ext cx="2471763" cy="19232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C909F5-136C-4668-84CE-D96BAC9CC26F}"/>
              </a:ext>
            </a:extLst>
          </p:cNvPr>
          <p:cNvSpPr txBox="1">
            <a:spLocks/>
          </p:cNvSpPr>
          <p:nvPr/>
        </p:nvSpPr>
        <p:spPr>
          <a:xfrm>
            <a:off x="8044790" y="5956562"/>
            <a:ext cx="3273411" cy="851636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Last Year’s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002060"/>
                </a:solidFill>
                <a:latin typeface="Source Serif Pro"/>
              </a:rPr>
              <a:t>Stereoisomer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 Concept Map Winner! ($20 gift card)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13A7E5-B1B9-0941-FE9B-3DF755C2A376}"/>
              </a:ext>
            </a:extLst>
          </p:cNvPr>
          <p:cNvCxnSpPr/>
          <p:nvPr/>
        </p:nvCxnSpPr>
        <p:spPr>
          <a:xfrm flipH="1">
            <a:off x="8150028" y="6105726"/>
            <a:ext cx="83721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9809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14FDD7D-83B9-47EC-9E4A-E09109D0B6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8765" y="3749040"/>
            <a:ext cx="2777726" cy="1636195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F0F98970-CC5B-4B32-9383-9AB4DDBD4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81C1D-71AE-404E-8BFC-9F552A8A6EE1}" type="slidenum">
              <a:rPr lang="en-US" smtClean="0">
                <a:solidFill>
                  <a:srgbClr val="002060"/>
                </a:solidFill>
              </a:rPr>
              <a:pPr/>
              <a:t>19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FAD205-62F0-4C6B-BC3D-7E6C6264CF34}"/>
              </a:ext>
            </a:extLst>
          </p:cNvPr>
          <p:cNvSpPr txBox="1"/>
          <p:nvPr/>
        </p:nvSpPr>
        <p:spPr>
          <a:xfrm>
            <a:off x="293842" y="710190"/>
            <a:ext cx="1105995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Weekly reflection assignments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Find/share an interesting molecule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Tell me why this course matters to you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Share stories of former students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 “hooks” to grab attention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9635D5-B95A-4477-BCEB-E5A1EB0CEE1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5071" y="4892826"/>
            <a:ext cx="3805313" cy="19122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62B5AD-9CB4-4573-A775-2EDF5679BF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8267" y="710190"/>
            <a:ext cx="2569891" cy="14170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E0E811-8BF1-4398-9DA8-9EF35B0B7A6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2447" y="3865229"/>
            <a:ext cx="3227607" cy="1520006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06F4418-F48F-4BDA-928B-0398A36A0C5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91" y="4397912"/>
            <a:ext cx="2646676" cy="23235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B620B8F-73D7-4306-815F-4C92E9BBF5A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7365" y="2542037"/>
            <a:ext cx="3262144" cy="22841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D85E31-355C-4D5B-B79F-E0CF8846C93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2806" y="4945941"/>
            <a:ext cx="3171918" cy="1775534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F30AE3-80D7-49DD-13EB-74D1D9F4C748}"/>
              </a:ext>
            </a:extLst>
          </p:cNvPr>
          <p:cNvSpPr txBox="1">
            <a:spLocks/>
          </p:cNvSpPr>
          <p:nvPr/>
        </p:nvSpPr>
        <p:spPr>
          <a:xfrm>
            <a:off x="0" y="23341"/>
            <a:ext cx="11785600" cy="101921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</a:rPr>
              <a:t>G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ource Serif Pro"/>
              </a:rPr>
              <a:t>P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</a:rPr>
              <a:t>S: Focusing on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ource Serif Pro"/>
              </a:rPr>
              <a:t>P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</a:rPr>
              <a:t>urpose and Relevance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erif Pro" panose="020B0604020202020204" charset="0"/>
              <a:ea typeface="Source Serif Pr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605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EC909F5-136C-4668-84CE-D96BAC9CC26F}"/>
              </a:ext>
            </a:extLst>
          </p:cNvPr>
          <p:cNvSpPr txBox="1">
            <a:spLocks/>
          </p:cNvSpPr>
          <p:nvPr/>
        </p:nvSpPr>
        <p:spPr>
          <a:xfrm>
            <a:off x="0" y="47737"/>
            <a:ext cx="12192000" cy="81821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GP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196D9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: Build Community,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ense of Belonging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348836EB-2358-F11C-6435-37CAC157C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73027" y="6400800"/>
            <a:ext cx="1045946" cy="2286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D81C1D-71AE-404E-8BFC-9F552A8A6EE1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charset="0"/>
                <a:ea typeface="Open Sans" charset="0"/>
                <a:cs typeface="Open Sans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AAA216B-E716-BF65-570E-D31CEC65D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308" y="789594"/>
            <a:ext cx="10720433" cy="594431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633686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EC909F5-136C-4668-84CE-D96BAC9CC26F}"/>
              </a:ext>
            </a:extLst>
          </p:cNvPr>
          <p:cNvSpPr txBox="1">
            <a:spLocks/>
          </p:cNvSpPr>
          <p:nvPr/>
        </p:nvSpPr>
        <p:spPr>
          <a:xfrm>
            <a:off x="0" y="-55395"/>
            <a:ext cx="12192000" cy="81821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GP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196D9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: Build Community,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ense of Belonging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2D7BD5-0B24-426D-85C5-0C96A96293D5}"/>
              </a:ext>
            </a:extLst>
          </p:cNvPr>
          <p:cNvSpPr txBox="1"/>
          <p:nvPr/>
        </p:nvSpPr>
        <p:spPr>
          <a:xfrm>
            <a:off x="270126" y="483822"/>
            <a:ext cx="11370378" cy="6609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ts val="4800"/>
              </a:lnSpc>
              <a:spcAft>
                <a:spcPts val="1800"/>
              </a:spcAft>
              <a:buClr>
                <a:srgbClr val="1D8AD6">
                  <a:lumMod val="75000"/>
                </a:srgbClr>
              </a:buClr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123D80"/>
                </a:solidFill>
                <a:cs typeface="Calibri" panose="020F0502020204030204" pitchFamily="34" charset="0"/>
              </a:rPr>
              <a:t>Support learning by </a:t>
            </a:r>
            <a:r>
              <a:rPr lang="en-US" sz="3600" b="1" dirty="0">
                <a:solidFill>
                  <a:srgbClr val="123D80"/>
                </a:solidFill>
                <a:cs typeface="Calibri" panose="020F0502020204030204" pitchFamily="34" charset="0"/>
              </a:rPr>
              <a:t>building relationships</a:t>
            </a:r>
            <a:br>
              <a:rPr lang="en-US" sz="3600" dirty="0">
                <a:solidFill>
                  <a:srgbClr val="123D80"/>
                </a:solidFill>
                <a:cs typeface="Calibri" panose="020F0502020204030204" pitchFamily="34" charset="0"/>
              </a:rPr>
            </a:br>
            <a:endParaRPr lang="en-US" sz="3600" dirty="0">
              <a:solidFill>
                <a:srgbClr val="123D80"/>
              </a:solidFill>
              <a:cs typeface="Calibri" panose="020F0502020204030204" pitchFamily="34" charset="0"/>
            </a:endParaRPr>
          </a:p>
          <a:p>
            <a:pPr marL="571500" indent="-571500">
              <a:lnSpc>
                <a:spcPts val="4800"/>
              </a:lnSpc>
              <a:spcAft>
                <a:spcPts val="1800"/>
              </a:spcAft>
              <a:buClr>
                <a:srgbClr val="1D8AD6">
                  <a:lumMod val="75000"/>
                </a:srgbClr>
              </a:buClr>
              <a:buFont typeface="Wingdings" panose="05000000000000000000" pitchFamily="2" charset="2"/>
              <a:buChar char="ü"/>
            </a:pPr>
            <a:endParaRPr lang="en-US" sz="3600" i="1" dirty="0">
              <a:solidFill>
                <a:srgbClr val="123D80"/>
              </a:solidFill>
              <a:cs typeface="Calibri" panose="020F0502020204030204" pitchFamily="34" charset="0"/>
            </a:endParaRPr>
          </a:p>
          <a:p>
            <a:pPr marL="571500" indent="-571500">
              <a:spcAft>
                <a:spcPts val="1800"/>
              </a:spcAft>
              <a:buClr>
                <a:srgbClr val="1D8AD6">
                  <a:lumMod val="75000"/>
                </a:srgbClr>
              </a:buClr>
              <a:buFont typeface="Wingdings" panose="05000000000000000000" pitchFamily="2" charset="2"/>
              <a:buChar char="ü"/>
            </a:pPr>
            <a:endParaRPr lang="en-US" sz="3600" i="1" dirty="0">
              <a:solidFill>
                <a:srgbClr val="123D80"/>
              </a:solidFill>
              <a:cs typeface="Calibri" panose="020F0502020204030204" pitchFamily="34" charset="0"/>
            </a:endParaRPr>
          </a:p>
          <a:p>
            <a:pPr marL="571500" indent="-571500">
              <a:lnSpc>
                <a:spcPts val="4000"/>
              </a:lnSpc>
              <a:buClr>
                <a:srgbClr val="1D8AD6">
                  <a:lumMod val="75000"/>
                </a:srgbClr>
              </a:buClr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123D80"/>
                </a:solidFill>
                <a:cs typeface="Calibri" panose="020F0502020204030204" pitchFamily="34" charset="0"/>
              </a:rPr>
              <a:t>Promote a </a:t>
            </a:r>
            <a:r>
              <a:rPr lang="en-US" sz="3600" b="1" dirty="0">
                <a:solidFill>
                  <a:srgbClr val="123D80"/>
                </a:solidFill>
                <a:cs typeface="Calibri" panose="020F0502020204030204" pitchFamily="34" charset="0"/>
              </a:rPr>
              <a:t>Sense of Belonging</a:t>
            </a:r>
            <a:br>
              <a:rPr lang="en-US" sz="3600" dirty="0">
                <a:solidFill>
                  <a:srgbClr val="123D80"/>
                </a:solidFill>
                <a:cs typeface="Calibri" panose="020F0502020204030204" pitchFamily="34" charset="0"/>
              </a:rPr>
            </a:br>
            <a:r>
              <a:rPr lang="en-US" sz="3600" dirty="0">
                <a:solidFill>
                  <a:srgbClr val="123D80"/>
                </a:solidFill>
                <a:cs typeface="Calibri" panose="020F0502020204030204" pitchFamily="34" charset="0"/>
              </a:rPr>
              <a:t>     </a:t>
            </a:r>
            <a:r>
              <a:rPr lang="en-US" sz="3600" i="1" dirty="0">
                <a:solidFill>
                  <a:srgbClr val="123D80"/>
                </a:solidFill>
                <a:cs typeface="Calibri" panose="020F0502020204030204" pitchFamily="34" charset="0"/>
              </a:rPr>
              <a:t>Do I belong in this class?</a:t>
            </a:r>
            <a:br>
              <a:rPr lang="en-US" sz="3600" i="1" dirty="0">
                <a:solidFill>
                  <a:srgbClr val="123D80"/>
                </a:solidFill>
                <a:cs typeface="Calibri" panose="020F0502020204030204" pitchFamily="34" charset="0"/>
              </a:rPr>
            </a:br>
            <a:r>
              <a:rPr lang="en-US" sz="3600" i="1" dirty="0">
                <a:solidFill>
                  <a:srgbClr val="123D80"/>
                </a:solidFill>
                <a:cs typeface="Calibri" panose="020F0502020204030204" pitchFamily="34" charset="0"/>
              </a:rPr>
              <a:t>     Am I the only one who is confused?</a:t>
            </a:r>
          </a:p>
          <a:p>
            <a:pPr marL="571500" indent="-571500">
              <a:lnSpc>
                <a:spcPts val="4000"/>
              </a:lnSpc>
              <a:spcBef>
                <a:spcPts val="600"/>
              </a:spcBef>
              <a:buClr>
                <a:srgbClr val="1D8AD6">
                  <a:lumMod val="75000"/>
                </a:srgbClr>
              </a:buClr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123D80"/>
                </a:solidFill>
                <a:cs typeface="Calibri" panose="020F0502020204030204" pitchFamily="34" charset="0"/>
              </a:rPr>
              <a:t>Students who are included are open to critical feedback, can accept challenges &amp; bounce back</a:t>
            </a:r>
          </a:p>
          <a:p>
            <a:pPr marL="571500" indent="-571500">
              <a:lnSpc>
                <a:spcPts val="4000"/>
              </a:lnSpc>
              <a:spcBef>
                <a:spcPts val="600"/>
              </a:spcBef>
              <a:buClr>
                <a:srgbClr val="1D8AD6">
                  <a:lumMod val="75000"/>
                </a:srgbClr>
              </a:buClr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123D80"/>
                </a:solidFill>
                <a:cs typeface="Calibri" panose="020F0502020204030204" pitchFamily="34" charset="0"/>
              </a:rPr>
              <a:t>Critical for 1</a:t>
            </a:r>
            <a:r>
              <a:rPr lang="en-US" sz="3600" baseline="30000" dirty="0">
                <a:solidFill>
                  <a:srgbClr val="123D80"/>
                </a:solidFill>
                <a:cs typeface="Calibri" panose="020F0502020204030204" pitchFamily="34" charset="0"/>
              </a:rPr>
              <a:t>st</a:t>
            </a:r>
            <a:r>
              <a:rPr lang="en-US" sz="3600" dirty="0">
                <a:solidFill>
                  <a:srgbClr val="123D80"/>
                </a:solidFill>
                <a:cs typeface="Calibri" panose="020F0502020204030204" pitchFamily="34" charset="0"/>
              </a:rPr>
              <a:t> generation (help close achievement gap?)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A9FDF2-B10F-8248-8EAF-EA6C37D83FE7}"/>
              </a:ext>
            </a:extLst>
          </p:cNvPr>
          <p:cNvSpPr txBox="1"/>
          <p:nvPr/>
        </p:nvSpPr>
        <p:spPr>
          <a:xfrm>
            <a:off x="4880019" y="2049604"/>
            <a:ext cx="22171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3E70CA"/>
                </a:solidFill>
              </a:rPr>
              <a:t>CHEMISTRY</a:t>
            </a:r>
            <a:endParaRPr lang="en-US" sz="3200" dirty="0">
              <a:solidFill>
                <a:srgbClr val="3E70CA"/>
              </a:solidFill>
            </a:endParaRPr>
          </a:p>
        </p:txBody>
      </p:sp>
      <p:sp>
        <p:nvSpPr>
          <p:cNvPr id="8" name="Left-Right Arrow 9">
            <a:extLst>
              <a:ext uri="{FF2B5EF4-FFF2-40B4-BE49-F238E27FC236}">
                <a16:creationId xmlns:a16="http://schemas.microsoft.com/office/drawing/2014/main" id="{E47D4B32-FF07-DBF7-481E-71E7692DB66A}"/>
              </a:ext>
            </a:extLst>
          </p:cNvPr>
          <p:cNvSpPr/>
          <p:nvPr/>
        </p:nvSpPr>
        <p:spPr>
          <a:xfrm>
            <a:off x="5291658" y="1532140"/>
            <a:ext cx="1327315" cy="305976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" name="Left-Right Arrow 10">
            <a:extLst>
              <a:ext uri="{FF2B5EF4-FFF2-40B4-BE49-F238E27FC236}">
                <a16:creationId xmlns:a16="http://schemas.microsoft.com/office/drawing/2014/main" id="{DF2B6D55-7465-8A63-D6C1-041581A5001A}"/>
              </a:ext>
            </a:extLst>
          </p:cNvPr>
          <p:cNvSpPr/>
          <p:nvPr/>
        </p:nvSpPr>
        <p:spPr>
          <a:xfrm rot="3045516">
            <a:off x="4038068" y="2361449"/>
            <a:ext cx="984001" cy="337208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1" name="Left-Right Arrow 11">
            <a:extLst>
              <a:ext uri="{FF2B5EF4-FFF2-40B4-BE49-F238E27FC236}">
                <a16:creationId xmlns:a16="http://schemas.microsoft.com/office/drawing/2014/main" id="{067E1E2D-A8C6-A636-C778-21B71B4346F0}"/>
              </a:ext>
            </a:extLst>
          </p:cNvPr>
          <p:cNvSpPr/>
          <p:nvPr/>
        </p:nvSpPr>
        <p:spPr>
          <a:xfrm rot="7609483">
            <a:off x="6909414" y="2387809"/>
            <a:ext cx="984001" cy="337208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AE16E59-E9BC-FA51-5F3B-282AA948F66E}"/>
              </a:ext>
            </a:extLst>
          </p:cNvPr>
          <p:cNvSpPr/>
          <p:nvPr/>
        </p:nvSpPr>
        <p:spPr>
          <a:xfrm>
            <a:off x="3087712" y="1270241"/>
            <a:ext cx="1884173" cy="709917"/>
          </a:xfrm>
          <a:prstGeom prst="roundRect">
            <a:avLst/>
          </a:prstGeom>
          <a:solidFill>
            <a:srgbClr val="5F86CD">
              <a:alpha val="2588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Teacher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7FA8EC2-4B26-38B3-732D-A6BA25EAD3FB}"/>
              </a:ext>
            </a:extLst>
          </p:cNvPr>
          <p:cNvSpPr/>
          <p:nvPr/>
        </p:nvSpPr>
        <p:spPr>
          <a:xfrm>
            <a:off x="6889181" y="1277498"/>
            <a:ext cx="1884173" cy="709917"/>
          </a:xfrm>
          <a:prstGeom prst="roundRect">
            <a:avLst/>
          </a:prstGeom>
          <a:solidFill>
            <a:srgbClr val="5F86CD">
              <a:alpha val="2588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prstClr val="black"/>
                </a:solidFill>
              </a:rPr>
              <a:t>Student</a:t>
            </a:r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166A512-15F3-8684-5E49-B108AB55892D}"/>
              </a:ext>
            </a:extLst>
          </p:cNvPr>
          <p:cNvSpPr/>
          <p:nvPr/>
        </p:nvSpPr>
        <p:spPr>
          <a:xfrm>
            <a:off x="5029636" y="2739389"/>
            <a:ext cx="1884173" cy="709917"/>
          </a:xfrm>
          <a:prstGeom prst="roundRect">
            <a:avLst/>
          </a:prstGeom>
          <a:solidFill>
            <a:srgbClr val="5F86CD">
              <a:alpha val="2588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prstClr val="black"/>
                </a:solidFill>
              </a:rPr>
              <a:t>Student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704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E43697B-9374-5CC7-236F-D551CE3FE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26" y="2035007"/>
            <a:ext cx="10112616" cy="473243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D04F97E-CA0A-440D-9411-05CD5B2F7890}"/>
              </a:ext>
            </a:extLst>
          </p:cNvPr>
          <p:cNvSpPr txBox="1">
            <a:spLocks/>
          </p:cNvSpPr>
          <p:nvPr/>
        </p:nvSpPr>
        <p:spPr>
          <a:xfrm>
            <a:off x="170596" y="41971"/>
            <a:ext cx="11850808" cy="1019211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GP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S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: Build Community,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S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ense of Belonging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FAD205-62F0-4C6B-BC3D-7E6C6264CF34}"/>
              </a:ext>
            </a:extLst>
          </p:cNvPr>
          <p:cNvSpPr txBox="1"/>
          <p:nvPr/>
        </p:nvSpPr>
        <p:spPr>
          <a:xfrm>
            <a:off x="170596" y="735016"/>
            <a:ext cx="7765576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Bef>
                <a:spcPts val="2000"/>
              </a:spcBef>
            </a:pP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Redesigned 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syllabus</a:t>
            </a:r>
            <a:endParaRPr lang="en-US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6075" lvl="1" indent="-346075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Student-centered, you/I/we</a:t>
            </a:r>
            <a:endParaRPr lang="en-US" sz="3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2B1F6F-4488-456F-AAEB-374FE0B2C500}"/>
              </a:ext>
            </a:extLst>
          </p:cNvPr>
          <p:cNvSpPr txBox="1"/>
          <p:nvPr/>
        </p:nvSpPr>
        <p:spPr>
          <a:xfrm>
            <a:off x="6986225" y="4336031"/>
            <a:ext cx="508330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Welcome to Organic Chemistry!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176364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CFAD205-62F0-4C6B-BC3D-7E6C6264CF34}"/>
              </a:ext>
            </a:extLst>
          </p:cNvPr>
          <p:cNvSpPr txBox="1"/>
          <p:nvPr/>
        </p:nvSpPr>
        <p:spPr>
          <a:xfrm>
            <a:off x="170595" y="735016"/>
            <a:ext cx="11612433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6075" indent="-346075">
              <a:spcBef>
                <a:spcPts val="1200"/>
              </a:spcBef>
            </a:pP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 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video</a:t>
            </a:r>
            <a:endParaRPr lang="en-US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6075" lvl="1" indent="-2286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Introduce yourself, share your passion,</a:t>
            </a:r>
            <a:b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 supportive messaging…</a:t>
            </a:r>
            <a:b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it’s okay to be nervous; I look forward </a:t>
            </a:r>
            <a:b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working with you; you got this! </a:t>
            </a:r>
          </a:p>
          <a:p>
            <a:pPr marL="0" lvl="1">
              <a:spcBef>
                <a:spcPts val="1800"/>
              </a:spcBef>
            </a:pP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Padlet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 indent="-287338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Students can introduce themselves</a:t>
            </a:r>
          </a:p>
          <a:p>
            <a:pPr marL="0" lvl="1">
              <a:spcBef>
                <a:spcPts val="1800"/>
              </a:spcBef>
            </a:pP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Encourage study groups</a:t>
            </a:r>
          </a:p>
          <a:p>
            <a:pPr marL="346075" lvl="1" indent="-2286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Organic Learning Community (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OLC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346075" lvl="1" indent="-2286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Offer credit for weekly report w/selfie pic 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Student testimonials</a:t>
            </a:r>
            <a:endParaRPr lang="en-US" sz="3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9E94E2-8C0A-7F74-E90F-F7E82BF4E8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5940" y="1061182"/>
            <a:ext cx="4345679" cy="341683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D04F97E-CA0A-440D-9411-05CD5B2F7890}"/>
              </a:ext>
            </a:extLst>
          </p:cNvPr>
          <p:cNvSpPr txBox="1">
            <a:spLocks/>
          </p:cNvSpPr>
          <p:nvPr/>
        </p:nvSpPr>
        <p:spPr>
          <a:xfrm>
            <a:off x="170596" y="41971"/>
            <a:ext cx="11850808" cy="1019211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GP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S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: Build Community,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S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ense of Belonging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2B1F6F-4488-456F-AAEB-374FE0B2C500}"/>
              </a:ext>
            </a:extLst>
          </p:cNvPr>
          <p:cNvSpPr txBox="1"/>
          <p:nvPr/>
        </p:nvSpPr>
        <p:spPr>
          <a:xfrm>
            <a:off x="7176916" y="4055809"/>
            <a:ext cx="484448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Welcome to Organic Chemistry!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966207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BB55F9C-5CA4-4417-96A9-78647D833BE0}"/>
              </a:ext>
            </a:extLst>
          </p:cNvPr>
          <p:cNvSpPr txBox="1"/>
          <p:nvPr/>
        </p:nvSpPr>
        <p:spPr>
          <a:xfrm>
            <a:off x="0" y="-43657"/>
            <a:ext cx="12191999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GP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S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: Build Community,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S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ense of Belonging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</a:br>
            <a:r>
              <a:rPr lang="en-US" sz="4000" u="none" dirty="0">
                <a:latin typeface="Source Serif Pro"/>
              </a:rPr>
              <a:t>OLC Reporting </a:t>
            </a:r>
            <a:r>
              <a:rPr lang="en-US" sz="4000" dirty="0">
                <a:latin typeface="Source Serif Pro"/>
              </a:rPr>
              <a:t>(</a:t>
            </a:r>
            <a:r>
              <a:rPr lang="en-US" sz="4000" dirty="0" err="1">
                <a:latin typeface="Source Serif Pro"/>
              </a:rPr>
              <a:t>Gradescope</a:t>
            </a:r>
            <a:r>
              <a:rPr lang="en-US" sz="4000" dirty="0">
                <a:latin typeface="Source Serif Pro"/>
              </a:rPr>
              <a:t> Online Assignment)</a:t>
            </a:r>
            <a:endParaRPr lang="en-US" sz="4000" dirty="0"/>
          </a:p>
          <a:p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erif Pro"/>
              <a:ea typeface="+mj-ea"/>
              <a:cs typeface="+mj-c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8DFD8CD-1BEC-4EEA-4956-300205EF1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624" y="2145809"/>
            <a:ext cx="7115376" cy="33463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27BE45-1A93-9DD3-2A07-F4FEC6E87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3" y="1537397"/>
            <a:ext cx="4921480" cy="5199101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1741389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E4E6750A-2C79-4B7A-A70A-A299F2136ADA}"/>
              </a:ext>
            </a:extLst>
          </p:cNvPr>
          <p:cNvSpPr txBox="1">
            <a:spLocks/>
          </p:cNvSpPr>
          <p:nvPr/>
        </p:nvSpPr>
        <p:spPr>
          <a:xfrm>
            <a:off x="5573027" y="6400800"/>
            <a:ext cx="104594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D81C1D-71AE-404E-8BFC-9F552A8A6EE1}" type="slidenum">
              <a:rPr lang="en-US" smtClean="0">
                <a:solidFill>
                  <a:schemeClr val="tx1"/>
                </a:solidFill>
              </a:rPr>
              <a:pPr/>
              <a:t>25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EC909F5-136C-4668-84CE-D96BAC9CC26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212509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GP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: Build Community,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erif Pro"/>
                <a:ea typeface="+mj-ea"/>
                <a:cs typeface="+mj-cs"/>
              </a:rPr>
              <a:t>ense of Belonging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ource Serif Pro"/>
                <a:ea typeface="+mj-ea"/>
                <a:cs typeface="+mj-cs"/>
              </a:rPr>
              <a:t>Fostering Communication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21C5A8-F636-40B7-9BCB-661E1B69B46C}"/>
              </a:ext>
            </a:extLst>
          </p:cNvPr>
          <p:cNvSpPr txBox="1"/>
          <p:nvPr/>
        </p:nvSpPr>
        <p:spPr>
          <a:xfrm>
            <a:off x="323144" y="1360571"/>
            <a:ext cx="4599481" cy="3793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6075" lvl="1" indent="-346075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Discussion boards </a:t>
            </a:r>
          </a:p>
          <a:p>
            <a:pPr marL="346075" lvl="1" indent="-346075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Google Voice (texting)</a:t>
            </a:r>
          </a:p>
          <a:p>
            <a:pPr marL="346075" lvl="1" indent="-346075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Discord server </a:t>
            </a:r>
          </a:p>
          <a:p>
            <a:pPr marL="803275" lvl="2" indent="-346075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instructor/student Q&amp;A posts </a:t>
            </a:r>
          </a:p>
          <a:p>
            <a:pPr marL="803275" lvl="2" indent="-346075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student/student</a:t>
            </a:r>
          </a:p>
          <a:p>
            <a:pPr marL="803275" lvl="2" indent="-346075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Familiar to gamers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8B3CC3-2ECA-4FF0-ADD6-7C1C73B8F993}"/>
              </a:ext>
            </a:extLst>
          </p:cNvPr>
          <p:cNvSpPr txBox="1"/>
          <p:nvPr/>
        </p:nvSpPr>
        <p:spPr>
          <a:xfrm>
            <a:off x="325949" y="5260698"/>
            <a:ext cx="4418572" cy="1384995"/>
          </a:xfrm>
          <a:prstGeom prst="rect">
            <a:avLst/>
          </a:prstGeom>
          <a:solidFill>
            <a:srgbClr val="202225"/>
          </a:solidFill>
        </p:spPr>
        <p:txBody>
          <a:bodyPr wrap="square">
            <a:spAutoFit/>
          </a:bodyPr>
          <a:lstStyle/>
          <a:p>
            <a:endParaRPr lang="en-US" sz="2800" dirty="0">
              <a:solidFill>
                <a:schemeClr val="bg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sz="2800" dirty="0">
              <a:solidFill>
                <a:schemeClr val="bg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https://discord.gg/m6gQWE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9F7079-CA22-4231-967D-4AD5A4ABA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5769" y="1481567"/>
            <a:ext cx="6777699" cy="53764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C28BCD-74B9-4C53-A52A-3315F9F2B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9555" y="5259695"/>
            <a:ext cx="986658" cy="98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8609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FF53F5-173C-0E98-2A62-DC6653DA9F72}"/>
              </a:ext>
            </a:extLst>
          </p:cNvPr>
          <p:cNvSpPr/>
          <p:nvPr/>
        </p:nvSpPr>
        <p:spPr>
          <a:xfrm>
            <a:off x="0" y="6216013"/>
            <a:ext cx="12192000" cy="612999"/>
          </a:xfrm>
          <a:prstGeom prst="rect">
            <a:avLst/>
          </a:prstGeom>
          <a:solidFill>
            <a:srgbClr val="123D8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DC5039-8D82-9428-5EE8-62878B439294}"/>
              </a:ext>
            </a:extLst>
          </p:cNvPr>
          <p:cNvSpPr txBox="1"/>
          <p:nvPr/>
        </p:nvSpPr>
        <p:spPr>
          <a:xfrm>
            <a:off x="223520" y="879992"/>
            <a:ext cx="11003280" cy="2657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1638" indent="-401638">
              <a:lnSpc>
                <a:spcPts val="5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Consider 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Motivate Lab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training</a:t>
            </a:r>
          </a:p>
          <a:p>
            <a:pPr marL="1482725" indent="-571500">
              <a:lnSpc>
                <a:spcPts val="5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rowth Mindset</a:t>
            </a:r>
          </a:p>
          <a:p>
            <a:pPr marL="1482725" indent="-571500">
              <a:lnSpc>
                <a:spcPts val="5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urpose &amp; Relevance</a:t>
            </a:r>
          </a:p>
          <a:p>
            <a:pPr marL="1482725" indent="-571500">
              <a:lnSpc>
                <a:spcPts val="5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ense of Belonging</a:t>
            </a:r>
            <a:endParaRPr lang="en-US" sz="4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2F8E8A-9156-AFC2-2CA0-9E34ED3AAFAD}"/>
              </a:ext>
            </a:extLst>
          </p:cNvPr>
          <p:cNvSpPr txBox="1"/>
          <p:nvPr/>
        </p:nvSpPr>
        <p:spPr>
          <a:xfrm>
            <a:off x="7264958" y="1844668"/>
            <a:ext cx="485335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*Dustin Thoman </a:t>
            </a:r>
            <a:b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dthoman@sdsu.edu</a:t>
            </a:r>
            <a:b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Re: Motivating Learners Course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157FF6-37D3-87E5-98CA-6FD92775B247}"/>
              </a:ext>
            </a:extLst>
          </p:cNvPr>
          <p:cNvSpPr txBox="1"/>
          <p:nvPr/>
        </p:nvSpPr>
        <p:spPr>
          <a:xfrm>
            <a:off x="223520" y="3537130"/>
            <a:ext cx="11531600" cy="3290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1638" indent="-401638">
              <a:lnSpc>
                <a:spcPts val="45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Infuse G.P.S. messaging in all interactions with students (lecture, office hours, email…)</a:t>
            </a:r>
          </a:p>
          <a:p>
            <a:pPr marL="401638" indent="-401638">
              <a:lnSpc>
                <a:spcPts val="45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Get students talking to each other!</a:t>
            </a:r>
          </a:p>
          <a:p>
            <a:pPr marL="401638" indent="-401638"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Provide supportive resources – can motivational G.P.S. be infused throughout a textbook?</a:t>
            </a:r>
            <a:endParaRPr lang="en-US" sz="4000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1A9DA4-531E-B1AA-165F-CECF3CE8A888}"/>
              </a:ext>
            </a:extLst>
          </p:cNvPr>
          <p:cNvSpPr/>
          <p:nvPr/>
        </p:nvSpPr>
        <p:spPr>
          <a:xfrm>
            <a:off x="0" y="0"/>
            <a:ext cx="12192000" cy="856357"/>
          </a:xfrm>
          <a:prstGeom prst="rect">
            <a:avLst/>
          </a:prstGeom>
          <a:solidFill>
            <a:srgbClr val="123D8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I’m Motivationally </a:t>
            </a:r>
            <a:r>
              <a:rPr lang="en-US" sz="4400" b="1" kern="0" dirty="0">
                <a:solidFill>
                  <a:schemeClr val="bg1"/>
                </a:solidFill>
                <a:latin typeface="+mj-lt"/>
              </a:rPr>
              <a:t>Curious…w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here do I go from here?</a:t>
            </a:r>
          </a:p>
        </p:txBody>
      </p:sp>
    </p:spTree>
    <p:extLst>
      <p:ext uri="{BB962C8B-B14F-4D97-AF65-F5344CB8AC3E}">
        <p14:creationId xmlns:p14="http://schemas.microsoft.com/office/powerpoint/2010/main" val="1855024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FF53F5-173C-0E98-2A62-DC6653DA9F72}"/>
              </a:ext>
            </a:extLst>
          </p:cNvPr>
          <p:cNvSpPr/>
          <p:nvPr/>
        </p:nvSpPr>
        <p:spPr>
          <a:xfrm>
            <a:off x="0" y="6245001"/>
            <a:ext cx="12192000" cy="612999"/>
          </a:xfrm>
          <a:prstGeom prst="rect">
            <a:avLst/>
          </a:prstGeom>
          <a:solidFill>
            <a:srgbClr val="123D8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8689E9-52AA-AE63-60CE-12A31BDC0B5B}"/>
              </a:ext>
            </a:extLst>
          </p:cNvPr>
          <p:cNvSpPr txBox="1"/>
          <p:nvPr/>
        </p:nvSpPr>
        <p:spPr>
          <a:xfrm>
            <a:off x="4419600" y="0"/>
            <a:ext cx="7596839" cy="2828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200"/>
              </a:lnSpc>
              <a:spcBef>
                <a:spcPts val="600"/>
              </a:spcBef>
            </a:pPr>
            <a:r>
              <a:rPr lang="en-US" sz="4400" b="1" dirty="0">
                <a:solidFill>
                  <a:schemeClr val="bg1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Can Motivational G.P.S. </a:t>
            </a:r>
            <a:br>
              <a:rPr lang="en-US" sz="4400" b="1" dirty="0">
                <a:solidFill>
                  <a:schemeClr val="bg1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4400" b="1" dirty="0">
                <a:solidFill>
                  <a:schemeClr val="bg1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be infused throughout </a:t>
            </a:r>
            <a:br>
              <a:rPr lang="en-US" sz="4400" b="1" dirty="0">
                <a:solidFill>
                  <a:schemeClr val="bg1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4400" b="1" dirty="0">
                <a:solidFill>
                  <a:schemeClr val="bg1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 textbook? </a:t>
            </a:r>
            <a:r>
              <a:rPr lang="en-US" sz="44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I think so!</a:t>
            </a:r>
          </a:p>
          <a:p>
            <a:pPr>
              <a:lnSpc>
                <a:spcPts val="4500"/>
              </a:lnSpc>
              <a:spcBef>
                <a:spcPts val="1200"/>
              </a:spcBef>
            </a:pPr>
            <a:r>
              <a:rPr lang="en-US" sz="40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                       </a:t>
            </a:r>
            <a:r>
              <a:rPr lang="en-US" sz="44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Klein-Starkey 5</a:t>
            </a:r>
            <a:r>
              <a:rPr lang="en-US" sz="4400" b="1" baseline="300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US" sz="44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Ed.</a:t>
            </a:r>
            <a:endParaRPr lang="en-US" sz="4000" b="1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EB4F56-7B3F-78C4-0A48-CC2AD61FF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057" y="3149637"/>
            <a:ext cx="7809653" cy="34018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99A899-F89F-D1F8-AF11-F8D8F4E55C3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4967" y="558800"/>
            <a:ext cx="3746090" cy="537970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011668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8B7F3C5-D05E-B0B7-BB8B-AB25204671D9}"/>
              </a:ext>
            </a:extLst>
          </p:cNvPr>
          <p:cNvSpPr txBox="1"/>
          <p:nvPr/>
        </p:nvSpPr>
        <p:spPr>
          <a:xfrm>
            <a:off x="158757" y="1065515"/>
            <a:ext cx="11906243" cy="48320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B5CDF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Revisions based on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B5CDF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faculty feedback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B5CDF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Revisions based on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B5CDF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teaching experience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B5CDF5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23D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Revisions to increase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23D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student engagement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23D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&amp;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23D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motivation</a:t>
            </a:r>
          </a:p>
          <a:p>
            <a:pPr marL="914400" marR="0" lvl="1" indent="-2889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23D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Reorganized content (logical, clear, efficient)</a:t>
            </a:r>
          </a:p>
          <a:p>
            <a:pPr marL="914400" marR="0" lvl="1" indent="-2889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23D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New SkillBuilders, problem-solving strategies</a:t>
            </a:r>
          </a:p>
          <a:p>
            <a:pPr marL="914400" marR="0" lvl="1" indent="-2889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23D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Study tips, hints, common mistakes</a:t>
            </a:r>
          </a:p>
          <a:p>
            <a:pPr marL="914400" marR="0" lvl="1" indent="-2889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23D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New applications and 400+ new graphics/images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23D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23D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123D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Purpose, Relevance, Sense of Belonging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23D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C6B2B8-2D44-3736-C888-1B17520DA8BA}"/>
              </a:ext>
            </a:extLst>
          </p:cNvPr>
          <p:cNvSpPr/>
          <p:nvPr/>
        </p:nvSpPr>
        <p:spPr>
          <a:xfrm>
            <a:off x="0" y="0"/>
            <a:ext cx="12192000" cy="856357"/>
          </a:xfrm>
          <a:prstGeom prst="rect">
            <a:avLst/>
          </a:prstGeom>
          <a:solidFill>
            <a:srgbClr val="123D80"/>
          </a:solidFill>
          <a:ln w="6350" cap="flat" cmpd="sng" algn="ctr">
            <a:solidFill>
              <a:srgbClr val="198C53"/>
            </a:solidFill>
            <a:prstDash val="solid"/>
            <a:miter lim="800000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F5CF9A5-1AF8-FDCA-FD73-13DDCC01C34A}"/>
              </a:ext>
            </a:extLst>
          </p:cNvPr>
          <p:cNvSpPr txBox="1">
            <a:spLocks/>
          </p:cNvSpPr>
          <p:nvPr/>
        </p:nvSpPr>
        <p:spPr>
          <a:xfrm>
            <a:off x="248716" y="98324"/>
            <a:ext cx="11471997" cy="654959"/>
          </a:xfrm>
          <a:prstGeom prst="rect">
            <a:avLst/>
          </a:prstGeom>
        </p:spPr>
        <p:txBody>
          <a:bodyPr vert="horz" lIns="0" tIns="36000" rIns="0" bIns="3600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accent1"/>
                </a:solidFill>
                <a:latin typeface="+mj-lt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Open Sans Extrabold" panose="020B0606030504020204" pitchFamily="34" charset="0"/>
                <a:cs typeface="Open Sans Extrabold" panose="020B0606030504020204" pitchFamily="34" charset="0"/>
              </a:rPr>
              <a:t>What’s new in Klein-Starkey textbook?</a:t>
            </a:r>
          </a:p>
        </p:txBody>
      </p:sp>
    </p:spTree>
    <p:extLst>
      <p:ext uri="{BB962C8B-B14F-4D97-AF65-F5344CB8AC3E}">
        <p14:creationId xmlns:p14="http://schemas.microsoft.com/office/powerpoint/2010/main" val="1198229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2C6B2B8-2D44-3736-C888-1B17520DA8BA}"/>
              </a:ext>
            </a:extLst>
          </p:cNvPr>
          <p:cNvSpPr/>
          <p:nvPr/>
        </p:nvSpPr>
        <p:spPr>
          <a:xfrm>
            <a:off x="0" y="0"/>
            <a:ext cx="12192000" cy="981980"/>
          </a:xfrm>
          <a:prstGeom prst="rect">
            <a:avLst/>
          </a:prstGeom>
          <a:solidFill>
            <a:srgbClr val="123D80"/>
          </a:solidFill>
          <a:ln w="6350" cap="flat" cmpd="sng" algn="ctr">
            <a:solidFill>
              <a:srgbClr val="198C53"/>
            </a:solidFill>
            <a:prstDash val="solid"/>
            <a:miter lim="800000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b="1" dirty="0" err="1">
              <a:solidFill>
                <a:schemeClr val="bg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F5CF9A5-1AF8-FDCA-FD73-13DDCC01C34A}"/>
              </a:ext>
            </a:extLst>
          </p:cNvPr>
          <p:cNvSpPr txBox="1">
            <a:spLocks/>
          </p:cNvSpPr>
          <p:nvPr/>
        </p:nvSpPr>
        <p:spPr>
          <a:xfrm>
            <a:off x="248716" y="124142"/>
            <a:ext cx="11471997" cy="688133"/>
          </a:xfrm>
          <a:prstGeom prst="rect">
            <a:avLst/>
          </a:prstGeom>
        </p:spPr>
        <p:txBody>
          <a:bodyPr vert="horz" lIns="0" tIns="36000" rIns="0" bIns="3600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accent1"/>
                </a:solidFill>
                <a:latin typeface="+mj-lt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4000" dirty="0">
                <a:solidFill>
                  <a:schemeClr val="bg1"/>
                </a:solidFill>
              </a:rPr>
              <a:t>New </a:t>
            </a:r>
            <a:r>
              <a:rPr lang="en-US" sz="4000" dirty="0" err="1">
                <a:solidFill>
                  <a:schemeClr val="bg1"/>
                </a:solidFill>
              </a:rPr>
              <a:t>WorldLink</a:t>
            </a:r>
            <a:r>
              <a:rPr lang="en-US" sz="4000" dirty="0">
                <a:solidFill>
                  <a:schemeClr val="bg1"/>
                </a:solidFill>
              </a:rPr>
              <a:t>/</a:t>
            </a:r>
            <a:r>
              <a:rPr lang="en-US" sz="4000" dirty="0" err="1">
                <a:solidFill>
                  <a:schemeClr val="bg1"/>
                </a:solidFill>
              </a:rPr>
              <a:t>BioLink</a:t>
            </a:r>
            <a:r>
              <a:rPr lang="en-US" sz="4000" dirty="0">
                <a:solidFill>
                  <a:schemeClr val="bg1"/>
                </a:solidFill>
              </a:rPr>
              <a:t> Applications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6D39787-AE60-2A5C-39BE-A4C320F405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847" y="892180"/>
            <a:ext cx="6939502" cy="3073158"/>
          </a:xfrm>
          <a:prstGeom prst="rect">
            <a:avLst/>
          </a:prstGeom>
          <a:noFill/>
          <a:ln w="19050">
            <a:solidFill>
              <a:srgbClr val="123D8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BEA43CD7-EC50-27D3-91CE-FD93046CC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985" y="2956566"/>
            <a:ext cx="6328153" cy="3922409"/>
          </a:xfrm>
          <a:prstGeom prst="rect">
            <a:avLst/>
          </a:prstGeom>
          <a:noFill/>
          <a:ln w="19050">
            <a:solidFill>
              <a:srgbClr val="123D8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0A8205EE-0D21-BB53-84C0-CD5787B58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4666" y="863609"/>
            <a:ext cx="7747334" cy="3718316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A20EAE-A277-495C-79C9-FF25D16D415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9399" y="3598310"/>
            <a:ext cx="5409146" cy="3205420"/>
          </a:xfrm>
          <a:prstGeom prst="rect">
            <a:avLst/>
          </a:prstGeom>
          <a:ln w="19050">
            <a:solidFill>
              <a:srgbClr val="123D8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473735-2DB7-453D-0619-781FCC02565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4239" y="3990065"/>
            <a:ext cx="5985105" cy="2189454"/>
          </a:xfrm>
          <a:prstGeom prst="rect">
            <a:avLst/>
          </a:prstGeom>
          <a:ln w="19050">
            <a:solidFill>
              <a:srgbClr val="123D8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5097A7-EE20-57CB-1B7F-194BD885697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85" y="4566225"/>
            <a:ext cx="3970332" cy="2237505"/>
          </a:xfrm>
          <a:prstGeom prst="rect">
            <a:avLst/>
          </a:prstGeom>
          <a:ln w="19050">
            <a:solidFill>
              <a:srgbClr val="123D8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9A8C49-63CC-4369-D76B-D1C1F20EA9F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3779" y="4670767"/>
            <a:ext cx="5446070" cy="2132963"/>
          </a:xfrm>
          <a:prstGeom prst="rect">
            <a:avLst/>
          </a:prstGeom>
          <a:ln w="19050">
            <a:solidFill>
              <a:srgbClr val="123D80"/>
            </a:solidFill>
          </a:ln>
        </p:spPr>
      </p:pic>
    </p:spTree>
    <p:extLst>
      <p:ext uri="{BB962C8B-B14F-4D97-AF65-F5344CB8AC3E}">
        <p14:creationId xmlns:p14="http://schemas.microsoft.com/office/powerpoint/2010/main" val="4317818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9481465-3CEB-2AA7-144E-D1A42047C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7339" y="4815926"/>
            <a:ext cx="2743200" cy="1504950"/>
          </a:xfrm>
          <a:prstGeom prst="rect">
            <a:avLst/>
          </a:prstGeom>
          <a:noFill/>
          <a:ln w="19050">
            <a:solidFill>
              <a:srgbClr val="123D8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A cartoon of a knight with a green cape and a spear&#10;&#10;Description automatically generated">
            <a:extLst>
              <a:ext uri="{FF2B5EF4-FFF2-40B4-BE49-F238E27FC236}">
                <a16:creationId xmlns:a16="http://schemas.microsoft.com/office/drawing/2014/main" id="{3C044669-AF6B-6CC5-8BE3-093C59265B2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1073" y="4253368"/>
            <a:ext cx="840312" cy="1103693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63" name="Picture 62" descr="A group of people on a boat&#10;&#10;Description automatically generated">
            <a:extLst>
              <a:ext uri="{FF2B5EF4-FFF2-40B4-BE49-F238E27FC236}">
                <a16:creationId xmlns:a16="http://schemas.microsoft.com/office/drawing/2014/main" id="{2E1DFBB8-4059-85C1-BB1E-A0F68DE516F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115" y="2733544"/>
            <a:ext cx="1766906" cy="1547236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65" name="Picture 64" descr="A skull with brown spots on it&#10;&#10;Description automatically generated">
            <a:extLst>
              <a:ext uri="{FF2B5EF4-FFF2-40B4-BE49-F238E27FC236}">
                <a16:creationId xmlns:a16="http://schemas.microsoft.com/office/drawing/2014/main" id="{F41030E9-63EF-E603-CBC4-BFC19857F68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6220" y="2934014"/>
            <a:ext cx="1633856" cy="1586498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25" name="Picture 24" descr="A cheetah lying on a rock&#10;&#10;Description automatically generated">
            <a:extLst>
              <a:ext uri="{FF2B5EF4-FFF2-40B4-BE49-F238E27FC236}">
                <a16:creationId xmlns:a16="http://schemas.microsoft.com/office/drawing/2014/main" id="{8130A40E-AF12-A79A-3A1F-7CE4F207631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7093" y="1394721"/>
            <a:ext cx="1048322" cy="1588694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61" name="Picture 60" descr="A rhinoceros with birds on its back&#10;&#10;Description automatically generated">
            <a:extLst>
              <a:ext uri="{FF2B5EF4-FFF2-40B4-BE49-F238E27FC236}">
                <a16:creationId xmlns:a16="http://schemas.microsoft.com/office/drawing/2014/main" id="{ACAE996C-0B48-52B8-87E3-09F2D8E75BF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0211" y="1444266"/>
            <a:ext cx="2436830" cy="2382787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19" name="Picture 18" descr="A bee on a yellow flower&#10;&#10;Description automatically generated">
            <a:extLst>
              <a:ext uri="{FF2B5EF4-FFF2-40B4-BE49-F238E27FC236}">
                <a16:creationId xmlns:a16="http://schemas.microsoft.com/office/drawing/2014/main" id="{F31CBCAB-B038-FEE2-28FC-2A3AA036A65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4194" y="1363988"/>
            <a:ext cx="1269822" cy="1153962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2C07603-5E35-36FC-0F42-B31A05891D5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1219" y="5400142"/>
            <a:ext cx="643455" cy="1331286"/>
          </a:xfrm>
          <a:prstGeom prst="rect">
            <a:avLst/>
          </a:prstGeom>
          <a:ln>
            <a:solidFill>
              <a:srgbClr val="123D80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2C6B2B8-2D44-3736-C888-1B17520DA8BA}"/>
              </a:ext>
            </a:extLst>
          </p:cNvPr>
          <p:cNvSpPr/>
          <p:nvPr/>
        </p:nvSpPr>
        <p:spPr>
          <a:xfrm>
            <a:off x="0" y="0"/>
            <a:ext cx="12222616" cy="828003"/>
          </a:xfrm>
          <a:prstGeom prst="rect">
            <a:avLst/>
          </a:prstGeom>
          <a:solidFill>
            <a:srgbClr val="123D80"/>
          </a:solidFill>
          <a:ln w="6350" cap="flat" cmpd="sng" algn="ctr">
            <a:solidFill>
              <a:srgbClr val="198C53"/>
            </a:solidFill>
            <a:prstDash val="solid"/>
            <a:miter lim="800000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b="1" dirty="0" err="1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BCFD61-8611-F0AD-1BBD-6DB605344ED9}"/>
              </a:ext>
            </a:extLst>
          </p:cNvPr>
          <p:cNvSpPr txBox="1"/>
          <p:nvPr/>
        </p:nvSpPr>
        <p:spPr>
          <a:xfrm>
            <a:off x="751176" y="703619"/>
            <a:ext cx="1068964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sz="4400" b="1" i="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Accessible             Interesting              Inclusive   </a:t>
            </a:r>
            <a:endParaRPr lang="en-US" sz="4400" i="1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collage of a person with her hands up&#10;&#10;Description automatically generated">
            <a:extLst>
              <a:ext uri="{FF2B5EF4-FFF2-40B4-BE49-F238E27FC236}">
                <a16:creationId xmlns:a16="http://schemas.microsoft.com/office/drawing/2014/main" id="{2AADE8D0-A22E-5ECE-0B83-40BE7C897F5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41" y="1530064"/>
            <a:ext cx="2133240" cy="1472952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15" name="Picture 14" descr="A close-up of a microscope&#10;&#10;Description automatically generated">
            <a:extLst>
              <a:ext uri="{FF2B5EF4-FFF2-40B4-BE49-F238E27FC236}">
                <a16:creationId xmlns:a16="http://schemas.microsoft.com/office/drawing/2014/main" id="{115FFF84-552C-DC9E-310C-7DB30C0D79F3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0307" y="3563876"/>
            <a:ext cx="1229530" cy="1465128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21" name="Picture 20" descr="A dog running on a dirt road&#10;&#10;Description automatically generated">
            <a:extLst>
              <a:ext uri="{FF2B5EF4-FFF2-40B4-BE49-F238E27FC236}">
                <a16:creationId xmlns:a16="http://schemas.microsoft.com/office/drawing/2014/main" id="{59ACBE8D-BFC5-7309-3A2B-6D8A556AA7F0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3380" y="1476630"/>
            <a:ext cx="1897381" cy="1897381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02C92AF-F72D-9BDB-F5CE-0F6CEBAD870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2094" y="5262434"/>
            <a:ext cx="1198146" cy="1533627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29" name="Picture 28" descr="Close-up of a person's mouth with a blue light&#10;&#10;Description automatically generated">
            <a:extLst>
              <a:ext uri="{FF2B5EF4-FFF2-40B4-BE49-F238E27FC236}">
                <a16:creationId xmlns:a16="http://schemas.microsoft.com/office/drawing/2014/main" id="{889CA3E8-06B5-6580-1E0C-C69C04EFD83A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0676" y="3028250"/>
            <a:ext cx="1164954" cy="1136655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33" name="Picture 32" descr="A bunch of grapes on a vine&#10;&#10;Description automatically generated">
            <a:extLst>
              <a:ext uri="{FF2B5EF4-FFF2-40B4-BE49-F238E27FC236}">
                <a16:creationId xmlns:a16="http://schemas.microsoft.com/office/drawing/2014/main" id="{03508B53-C350-BAC9-17F3-0A95FD17564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1990" y="5178378"/>
            <a:ext cx="1537867" cy="1597016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35" name="Picture 34" descr="A close-up of a label&#10;&#10;Description automatically generated">
            <a:extLst>
              <a:ext uri="{FF2B5EF4-FFF2-40B4-BE49-F238E27FC236}">
                <a16:creationId xmlns:a16="http://schemas.microsoft.com/office/drawing/2014/main" id="{DF406BE5-C5E5-6C64-4994-D4F2175FA2C3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4315" y="1133964"/>
            <a:ext cx="978597" cy="1511196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37" name="Picture 36" descr="A person with henna tattoo on her hand&#10;&#10;Description automatically generated">
            <a:extLst>
              <a:ext uri="{FF2B5EF4-FFF2-40B4-BE49-F238E27FC236}">
                <a16:creationId xmlns:a16="http://schemas.microsoft.com/office/drawing/2014/main" id="{6FC97425-48FF-41F8-26A1-5B303B02A880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1884" y="3877274"/>
            <a:ext cx="1438585" cy="1747656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41" name="Picture 40" descr="A glass of drink with a straw and a leafy plant&#10;&#10;Description automatically generated">
            <a:extLst>
              <a:ext uri="{FF2B5EF4-FFF2-40B4-BE49-F238E27FC236}">
                <a16:creationId xmlns:a16="http://schemas.microsoft.com/office/drawing/2014/main" id="{A87B498D-2AE8-EE7F-FA0A-2C4C89F3CEC8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5222" y="3450501"/>
            <a:ext cx="1325290" cy="1784724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43" name="Picture 42" descr="A painting of a naked person&#10;&#10;Description automatically generated">
            <a:extLst>
              <a:ext uri="{FF2B5EF4-FFF2-40B4-BE49-F238E27FC236}">
                <a16:creationId xmlns:a16="http://schemas.microsoft.com/office/drawing/2014/main" id="{8B449CF3-6632-31D8-3D2B-97B6C0F0ACB1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3895" y="5726839"/>
            <a:ext cx="1269185" cy="1042698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51" name="Picture 50" descr="A drawing of a person wearing a mask&#10;&#10;Description automatically generated">
            <a:extLst>
              <a:ext uri="{FF2B5EF4-FFF2-40B4-BE49-F238E27FC236}">
                <a16:creationId xmlns:a16="http://schemas.microsoft.com/office/drawing/2014/main" id="{39A671F7-E543-D1BB-7B64-0E7521CB67D8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777" y="4280780"/>
            <a:ext cx="1089801" cy="1048870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59" name="Picture 58" descr="A hummingbird with a flower&#10;&#10;Description automatically generated">
            <a:extLst>
              <a:ext uri="{FF2B5EF4-FFF2-40B4-BE49-F238E27FC236}">
                <a16:creationId xmlns:a16="http://schemas.microsoft.com/office/drawing/2014/main" id="{2BFFDC38-0DA5-E04E-A894-201396E405C6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3760" y="3158909"/>
            <a:ext cx="819342" cy="936391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69" name="Picture 68" descr="A group of gummy bears&#10;&#10;Description automatically generated">
            <a:extLst>
              <a:ext uri="{FF2B5EF4-FFF2-40B4-BE49-F238E27FC236}">
                <a16:creationId xmlns:a16="http://schemas.microsoft.com/office/drawing/2014/main" id="{CAEE86D1-B6E3-D447-CABF-6F53CD020E7F}"/>
              </a:ext>
            </a:extLst>
          </p:cNvPr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3316" y="4126167"/>
            <a:ext cx="1435876" cy="1163862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72" name="Picture 71" descr="An old tin of aspirin&#10;&#10;Description automatically generated">
            <a:extLst>
              <a:ext uri="{FF2B5EF4-FFF2-40B4-BE49-F238E27FC236}">
                <a16:creationId xmlns:a16="http://schemas.microsoft.com/office/drawing/2014/main" id="{B2346D0E-34D7-1571-20E1-12DB677044DB}"/>
              </a:ext>
            </a:extLst>
          </p:cNvPr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9175" y="2707713"/>
            <a:ext cx="1424447" cy="1091423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71" name="Picture 70" descr="A blue tube next to a wooden stick&#10;&#10;Description automatically generated">
            <a:extLst>
              <a:ext uri="{FF2B5EF4-FFF2-40B4-BE49-F238E27FC236}">
                <a16:creationId xmlns:a16="http://schemas.microsoft.com/office/drawing/2014/main" id="{5A13E0F6-DECB-315A-5DD7-2402CD77F69C}"/>
              </a:ext>
            </a:extLst>
          </p:cNvPr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35" y="5477980"/>
            <a:ext cx="1247007" cy="1180626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49" name="Picture 48" descr="A row of pears in a row&#10;&#10;Description automatically generated">
            <a:extLst>
              <a:ext uri="{FF2B5EF4-FFF2-40B4-BE49-F238E27FC236}">
                <a16:creationId xmlns:a16="http://schemas.microsoft.com/office/drawing/2014/main" id="{07C74AF5-56E5-717B-2D1D-34179C7731FC}"/>
              </a:ext>
            </a:extLst>
          </p:cNvPr>
          <p:cNvPicPr>
            <a:picLocks noChangeAspect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5851" y="1381318"/>
            <a:ext cx="1543959" cy="995110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53" name="Picture 52" descr="A frog on a rock&#10;&#10;Description automatically generated">
            <a:extLst>
              <a:ext uri="{FF2B5EF4-FFF2-40B4-BE49-F238E27FC236}">
                <a16:creationId xmlns:a16="http://schemas.microsoft.com/office/drawing/2014/main" id="{755463AE-DED6-9BF1-955E-1586EF750675}"/>
              </a:ext>
            </a:extLst>
          </p:cNvPr>
          <p:cNvPicPr>
            <a:picLocks noChangeAspect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0351" y="2549519"/>
            <a:ext cx="1079715" cy="1125124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45" name="Picture 44" descr="A black motorcycle helmet with clear visor&#10;&#10;Description automatically generated">
            <a:extLst>
              <a:ext uri="{FF2B5EF4-FFF2-40B4-BE49-F238E27FC236}">
                <a16:creationId xmlns:a16="http://schemas.microsoft.com/office/drawing/2014/main" id="{C9D43366-5A71-A484-B3E4-8FB69B9E048C}"/>
              </a:ext>
            </a:extLst>
          </p:cNvPr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4515" y="4444369"/>
            <a:ext cx="1267854" cy="1296483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63E9FB3A-466A-DC08-8916-9CCAC3E37DF3}"/>
              </a:ext>
            </a:extLst>
          </p:cNvPr>
          <p:cNvPicPr>
            <a:picLocks noChangeAspect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50638" y="4179557"/>
            <a:ext cx="2325490" cy="2610168"/>
          </a:xfrm>
          <a:prstGeom prst="rect">
            <a:avLst/>
          </a:prstGeom>
          <a:ln w="28575">
            <a:solidFill>
              <a:srgbClr val="123D80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7CC1DD-E44E-BF82-F86A-F4EC4CA462AE}"/>
              </a:ext>
            </a:extLst>
          </p:cNvPr>
          <p:cNvPicPr>
            <a:picLocks noChangeAspect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0884" y="3743072"/>
            <a:ext cx="852764" cy="932711"/>
          </a:xfrm>
          <a:prstGeom prst="rect">
            <a:avLst/>
          </a:prstGeom>
          <a:ln w="28575">
            <a:solidFill>
              <a:srgbClr val="123D80"/>
            </a:solidFill>
          </a:ln>
        </p:spPr>
      </p:pic>
      <p:pic>
        <p:nvPicPr>
          <p:cNvPr id="67" name="Picture 66" descr="A baby sleeping on a blanket&#10;&#10;Description automatically generated">
            <a:extLst>
              <a:ext uri="{FF2B5EF4-FFF2-40B4-BE49-F238E27FC236}">
                <a16:creationId xmlns:a16="http://schemas.microsoft.com/office/drawing/2014/main" id="{721337F7-9F0B-3892-584C-94EAFCC3500A}"/>
              </a:ext>
            </a:extLst>
          </p:cNvPr>
          <p:cNvPicPr>
            <a:picLocks noChangeAspect="1"/>
          </p:cNvPicPr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2362" y="5857872"/>
            <a:ext cx="1777708" cy="926009"/>
          </a:xfrm>
          <a:prstGeom prst="rect">
            <a:avLst/>
          </a:prstGeom>
          <a:ln>
            <a:solidFill>
              <a:srgbClr val="123D8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17C394-31DD-107B-919D-35864EA3A657}"/>
              </a:ext>
            </a:extLst>
          </p:cNvPr>
          <p:cNvPicPr>
            <a:picLocks noChangeAspect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8830" y="2401413"/>
            <a:ext cx="1123077" cy="786755"/>
          </a:xfrm>
          <a:prstGeom prst="rect">
            <a:avLst/>
          </a:prstGeom>
          <a:ln w="28575">
            <a:solidFill>
              <a:srgbClr val="123D80"/>
            </a:solidFill>
          </a:ln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67EFFA76-094B-F996-C6FB-D1ACEF4D68D9}"/>
              </a:ext>
            </a:extLst>
          </p:cNvPr>
          <p:cNvPicPr>
            <a:picLocks noChangeAspect="1"/>
          </p:cNvPicPr>
          <p:nvPr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5826" y="5430172"/>
            <a:ext cx="908832" cy="1163862"/>
          </a:xfrm>
          <a:prstGeom prst="rect">
            <a:avLst/>
          </a:prstGeom>
          <a:ln>
            <a:solidFill>
              <a:srgbClr val="123D80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9B6C64-5791-2573-37E5-9F088B26E903}"/>
              </a:ext>
            </a:extLst>
          </p:cNvPr>
          <p:cNvSpPr txBox="1">
            <a:spLocks/>
          </p:cNvSpPr>
          <p:nvPr/>
        </p:nvSpPr>
        <p:spPr>
          <a:xfrm>
            <a:off x="248716" y="124143"/>
            <a:ext cx="11834558" cy="606164"/>
          </a:xfrm>
          <a:prstGeom prst="rect">
            <a:avLst/>
          </a:prstGeom>
        </p:spPr>
        <p:txBody>
          <a:bodyPr vert="horz" lIns="0" tIns="36000" rIns="0" bIns="3600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accent1"/>
                </a:solidFill>
                <a:latin typeface="+mj-lt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800" b="0" strike="sngStrike" dirty="0">
                <a:solidFill>
                  <a:schemeClr val="bg1"/>
                </a:solidFill>
              </a:rPr>
              <a:t>Fear of Failure</a:t>
            </a:r>
            <a:r>
              <a:rPr lang="en-US" sz="3800" b="0" dirty="0">
                <a:solidFill>
                  <a:schemeClr val="bg1"/>
                </a:solidFill>
              </a:rPr>
              <a:t> </a:t>
            </a:r>
            <a:r>
              <a:rPr lang="en-US" sz="3800" dirty="0">
                <a:solidFill>
                  <a:schemeClr val="bg1"/>
                </a:solidFill>
              </a:rPr>
              <a:t>For the Love of Chemistry…</a:t>
            </a:r>
          </a:p>
        </p:txBody>
      </p:sp>
    </p:spTree>
    <p:extLst>
      <p:ext uri="{BB962C8B-B14F-4D97-AF65-F5344CB8AC3E}">
        <p14:creationId xmlns:p14="http://schemas.microsoft.com/office/powerpoint/2010/main" val="13388131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iley 2021.10">
  <a:themeElements>
    <a:clrScheme name="Wiley">
      <a:dk1>
        <a:srgbClr val="383838"/>
      </a:dk1>
      <a:lt1>
        <a:srgbClr val="FFFFFF"/>
      </a:lt1>
      <a:dk2>
        <a:srgbClr val="383838"/>
      </a:dk2>
      <a:lt2>
        <a:srgbClr val="E7E6E6"/>
      </a:lt2>
      <a:accent1>
        <a:srgbClr val="115C36"/>
      </a:accent1>
      <a:accent2>
        <a:srgbClr val="941E66"/>
      </a:accent2>
      <a:accent3>
        <a:srgbClr val="123D80"/>
      </a:accent3>
      <a:accent4>
        <a:srgbClr val="18C76F"/>
      </a:accent4>
      <a:accent5>
        <a:srgbClr val="E3549E"/>
      </a:accent5>
      <a:accent6>
        <a:srgbClr val="1D8AD6"/>
      </a:accent6>
      <a:hlink>
        <a:srgbClr val="1B5BA0"/>
      </a:hlink>
      <a:folHlink>
        <a:srgbClr val="B92D80"/>
      </a:folHlink>
    </a:clrScheme>
    <a:fontScheme name="Wiley Externa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B92D80"/>
        </a:solidFill>
        <a:ln w="6350" cap="flat" cmpd="sng" algn="ctr">
          <a:solidFill>
            <a:srgbClr val="B92D80"/>
          </a:solidFill>
          <a:prstDash val="solid"/>
          <a:miter lim="800000"/>
        </a:ln>
        <a:effectLst/>
      </a:spPr>
      <a:bodyPr rtlCol="0" anchor="ctr"/>
      <a:lstStyle>
        <a:defPPr algn="ctr">
          <a:defRPr sz="1400" b="1" dirty="0" err="1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>
          <a:solidFill>
            <a:srgbClr val="941E6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400" dirty="0" err="1" smtClean="0">
            <a:solidFill>
              <a:srgbClr val="383838"/>
            </a:solidFill>
          </a:defRPr>
        </a:defPPr>
      </a:lstStyle>
    </a:txDef>
  </a:objectDefaults>
  <a:extraClrSchemeLst/>
  <a:custClrLst>
    <a:custClr name="Dark Green">
      <a:srgbClr val="115C36"/>
    </a:custClr>
    <a:custClr name="Medium Green">
      <a:srgbClr val="198C53"/>
    </a:custClr>
    <a:custClr name="Bright Green">
      <a:srgbClr val="18C76F"/>
    </a:custClr>
    <a:custClr name="Chart Green">
      <a:srgbClr val="31EB80"/>
    </a:custClr>
    <a:custClr name="Dark Berry">
      <a:srgbClr val="941E66"/>
    </a:custClr>
    <a:custClr name="Medium Berry">
      <a:srgbClr val="B92D80"/>
    </a:custClr>
    <a:custClr name="Chart Berry">
      <a:srgbClr val="E3549E"/>
    </a:custClr>
    <a:custClr name="Bright Berry">
      <a:srgbClr val="FF91AA"/>
    </a:custClr>
    <a:custClr name="Dark Blue">
      <a:srgbClr val="123D80"/>
    </a:custClr>
    <a:custClr name="Medium Blue">
      <a:srgbClr val="1B5BA0"/>
    </a:custClr>
    <a:custClr name="Chart Blue">
      <a:srgbClr val="1D8AD6"/>
    </a:custClr>
    <a:custClr name="Bright Blue">
      <a:srgbClr val="18B7FB"/>
    </a:custClr>
    <a:custClr name="Dark Gray">
      <a:srgbClr val="505050"/>
    </a:custClr>
    <a:custClr name="Medium Gray 1">
      <a:srgbClr val="828282"/>
    </a:custClr>
    <a:custClr name="Medium Gray 2">
      <a:srgbClr val="D8D9DA"/>
    </a:custClr>
    <a:custClr name="Bright Gray">
      <a:srgbClr val="EFEFF0"/>
    </a:custClr>
    <a:custClr name="Wiley Text">
      <a:srgbClr val="383838"/>
    </a:custClr>
    <a:custClr name="Highlight Red">
      <a:srgbClr val="DA0035"/>
    </a:custClr>
    <a:custClr name="Highlight Yellow">
      <a:srgbClr val="FFC805"/>
    </a:custClr>
  </a:custClrLst>
  <a:extLst>
    <a:ext uri="{05A4C25C-085E-4340-85A3-A5531E510DB2}">
      <thm15:themeFamily xmlns:thm15="http://schemas.microsoft.com/office/thememl/2012/main" name="Presentation11" id="{3520FB07-F750-2D4E-9E5A-7213B70E27C5}" vid="{DC578374-DFBF-8640-B080-2299B98EC57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4313</TotalTime>
  <Words>1145</Words>
  <Application>Microsoft Office PowerPoint</Application>
  <PresentationFormat>Widescreen</PresentationFormat>
  <Paragraphs>189</Paragraphs>
  <Slides>30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7" baseType="lpstr">
      <vt:lpstr>Aptos</vt:lpstr>
      <vt:lpstr>Arial</vt:lpstr>
      <vt:lpstr>Calibri</vt:lpstr>
      <vt:lpstr>Calibri Light</vt:lpstr>
      <vt:lpstr>Georgia</vt:lpstr>
      <vt:lpstr>Open Sans</vt:lpstr>
      <vt:lpstr>Open Sans Extrabold</vt:lpstr>
      <vt:lpstr>Open Sans Light</vt:lpstr>
      <vt:lpstr>Open Sans Semibold</vt:lpstr>
      <vt:lpstr>Source Serif Pro</vt:lpstr>
      <vt:lpstr>Source Serif Pro Semibold</vt:lpstr>
      <vt:lpstr>Times New Roman</vt:lpstr>
      <vt:lpstr>Verdana</vt:lpstr>
      <vt:lpstr>Wingdings</vt:lpstr>
      <vt:lpstr>Office Theme</vt:lpstr>
      <vt:lpstr>1_Wiley 2021.10</vt:lpstr>
      <vt:lpstr>think-cell Slide</vt:lpstr>
      <vt:lpstr>For the Love of Chemistry: G.P.S. Guidance for Motivating Students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Engagement by Design</dc:title>
  <dc:creator>Laurie S. Starkey</dc:creator>
  <cp:lastModifiedBy>Laurie S. Starkey</cp:lastModifiedBy>
  <cp:revision>205</cp:revision>
  <dcterms:created xsi:type="dcterms:W3CDTF">2021-12-05T07:44:45Z</dcterms:created>
  <dcterms:modified xsi:type="dcterms:W3CDTF">2024-11-18T05:51:44Z</dcterms:modified>
</cp:coreProperties>
</file>